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4" r:id="rId5"/>
    <p:sldId id="267" r:id="rId6"/>
    <p:sldId id="268" r:id="rId7"/>
    <p:sldId id="266" r:id="rId8"/>
    <p:sldId id="261" r:id="rId9"/>
    <p:sldId id="269" r:id="rId10"/>
    <p:sldId id="260" r:id="rId11"/>
  </p:sldIdLst>
  <p:sldSz cx="10620375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0" y="60"/>
      </p:cViewPr>
      <p:guideLst>
        <p:guide orient="horz" pos="2381"/>
        <p:guide pos="3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7548" y="1237197"/>
            <a:ext cx="7965281" cy="2631887"/>
          </a:xfrm>
        </p:spPr>
        <p:txBody>
          <a:bodyPr anchor="b"/>
          <a:lstStyle>
            <a:lvl1pPr algn="ctr">
              <a:defRPr sz="522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7548" y="3970580"/>
            <a:ext cx="7965281" cy="1825171"/>
          </a:xfrm>
        </p:spPr>
        <p:txBody>
          <a:bodyPr/>
          <a:lstStyle>
            <a:lvl1pPr marL="0" indent="0" algn="ctr">
              <a:buNone/>
              <a:defRPr sz="2090"/>
            </a:lvl1pPr>
            <a:lvl2pPr marL="398303" indent="0" algn="ctr">
              <a:buNone/>
              <a:defRPr sz="1742"/>
            </a:lvl2pPr>
            <a:lvl3pPr marL="796605" indent="0" algn="ctr">
              <a:buNone/>
              <a:defRPr sz="1568"/>
            </a:lvl3pPr>
            <a:lvl4pPr marL="1194908" indent="0" algn="ctr">
              <a:buNone/>
              <a:defRPr sz="1394"/>
            </a:lvl4pPr>
            <a:lvl5pPr marL="1593211" indent="0" algn="ctr">
              <a:buNone/>
              <a:defRPr sz="1394"/>
            </a:lvl5pPr>
            <a:lvl6pPr marL="1991515" indent="0" algn="ctr">
              <a:buNone/>
              <a:defRPr sz="1394"/>
            </a:lvl6pPr>
            <a:lvl7pPr marL="2389816" indent="0" algn="ctr">
              <a:buNone/>
              <a:defRPr sz="1394"/>
            </a:lvl7pPr>
            <a:lvl8pPr marL="2788120" indent="0" algn="ctr">
              <a:buNone/>
              <a:defRPr sz="1394"/>
            </a:lvl8pPr>
            <a:lvl9pPr marL="3186423" indent="0" algn="ctr">
              <a:buNone/>
              <a:defRPr sz="139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0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5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712792" y="622974"/>
            <a:ext cx="1420199" cy="9922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2197" y="622974"/>
            <a:ext cx="4127841" cy="99220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5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0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619" y="1884670"/>
            <a:ext cx="9160074" cy="3144614"/>
          </a:xfrm>
        </p:spPr>
        <p:txBody>
          <a:bodyPr anchor="b"/>
          <a:lstStyle>
            <a:lvl1pPr>
              <a:defRPr sz="522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4619" y="5059034"/>
            <a:ext cx="9160074" cy="1653678"/>
          </a:xfrm>
        </p:spPr>
        <p:txBody>
          <a:bodyPr/>
          <a:lstStyle>
            <a:lvl1pPr marL="0" indent="0">
              <a:buNone/>
              <a:defRPr sz="2090">
                <a:solidFill>
                  <a:schemeClr val="tx1">
                    <a:tint val="75000"/>
                  </a:schemeClr>
                </a:solidFill>
              </a:defRPr>
            </a:lvl1pPr>
            <a:lvl2pPr marL="398303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2pPr>
            <a:lvl3pPr marL="79660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3pPr>
            <a:lvl4pPr marL="119490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59321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1991515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38981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278812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186423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2198" y="3116618"/>
            <a:ext cx="2774019" cy="74284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8972" y="3116618"/>
            <a:ext cx="2774019" cy="74284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9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34" y="402483"/>
            <a:ext cx="9160074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34" y="1853172"/>
            <a:ext cx="4492917" cy="908210"/>
          </a:xfrm>
        </p:spPr>
        <p:txBody>
          <a:bodyPr anchor="b"/>
          <a:lstStyle>
            <a:lvl1pPr marL="0" indent="0">
              <a:buNone/>
              <a:defRPr sz="2090" b="1"/>
            </a:lvl1pPr>
            <a:lvl2pPr marL="398303" indent="0">
              <a:buNone/>
              <a:defRPr sz="1742" b="1"/>
            </a:lvl2pPr>
            <a:lvl3pPr marL="796605" indent="0">
              <a:buNone/>
              <a:defRPr sz="1568" b="1"/>
            </a:lvl3pPr>
            <a:lvl4pPr marL="1194908" indent="0">
              <a:buNone/>
              <a:defRPr sz="1394" b="1"/>
            </a:lvl4pPr>
            <a:lvl5pPr marL="1593211" indent="0">
              <a:buNone/>
              <a:defRPr sz="1394" b="1"/>
            </a:lvl5pPr>
            <a:lvl6pPr marL="1991515" indent="0">
              <a:buNone/>
              <a:defRPr sz="1394" b="1"/>
            </a:lvl6pPr>
            <a:lvl7pPr marL="2389816" indent="0">
              <a:buNone/>
              <a:defRPr sz="1394" b="1"/>
            </a:lvl7pPr>
            <a:lvl8pPr marL="2788120" indent="0">
              <a:buNone/>
              <a:defRPr sz="1394" b="1"/>
            </a:lvl8pPr>
            <a:lvl9pPr marL="3186423" indent="0">
              <a:buNone/>
              <a:defRPr sz="13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1534" y="2761381"/>
            <a:ext cx="449291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6565" y="1853172"/>
            <a:ext cx="4515043" cy="908210"/>
          </a:xfrm>
        </p:spPr>
        <p:txBody>
          <a:bodyPr anchor="b"/>
          <a:lstStyle>
            <a:lvl1pPr marL="0" indent="0">
              <a:buNone/>
              <a:defRPr sz="2090" b="1"/>
            </a:lvl1pPr>
            <a:lvl2pPr marL="398303" indent="0">
              <a:buNone/>
              <a:defRPr sz="1742" b="1"/>
            </a:lvl2pPr>
            <a:lvl3pPr marL="796605" indent="0">
              <a:buNone/>
              <a:defRPr sz="1568" b="1"/>
            </a:lvl3pPr>
            <a:lvl4pPr marL="1194908" indent="0">
              <a:buNone/>
              <a:defRPr sz="1394" b="1"/>
            </a:lvl4pPr>
            <a:lvl5pPr marL="1593211" indent="0">
              <a:buNone/>
              <a:defRPr sz="1394" b="1"/>
            </a:lvl5pPr>
            <a:lvl6pPr marL="1991515" indent="0">
              <a:buNone/>
              <a:defRPr sz="1394" b="1"/>
            </a:lvl6pPr>
            <a:lvl7pPr marL="2389816" indent="0">
              <a:buNone/>
              <a:defRPr sz="1394" b="1"/>
            </a:lvl7pPr>
            <a:lvl8pPr marL="2788120" indent="0">
              <a:buNone/>
              <a:defRPr sz="1394" b="1"/>
            </a:lvl8pPr>
            <a:lvl9pPr marL="3186423" indent="0">
              <a:buNone/>
              <a:defRPr sz="13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76565" y="2761381"/>
            <a:ext cx="451504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4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9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34" y="503978"/>
            <a:ext cx="3425347" cy="1763925"/>
          </a:xfrm>
        </p:spPr>
        <p:txBody>
          <a:bodyPr anchor="b"/>
          <a:lstStyle>
            <a:lvl1pPr>
              <a:defRPr sz="278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044" y="1088454"/>
            <a:ext cx="5376564" cy="5372269"/>
          </a:xfrm>
        </p:spPr>
        <p:txBody>
          <a:bodyPr/>
          <a:lstStyle>
            <a:lvl1pPr>
              <a:defRPr sz="2787"/>
            </a:lvl1pPr>
            <a:lvl2pPr>
              <a:defRPr sz="2439"/>
            </a:lvl2pPr>
            <a:lvl3pPr>
              <a:defRPr sz="2090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34" y="2267902"/>
            <a:ext cx="3425347" cy="4201570"/>
          </a:xfrm>
        </p:spPr>
        <p:txBody>
          <a:bodyPr/>
          <a:lstStyle>
            <a:lvl1pPr marL="0" indent="0">
              <a:buNone/>
              <a:defRPr sz="1394"/>
            </a:lvl1pPr>
            <a:lvl2pPr marL="398303" indent="0">
              <a:buNone/>
              <a:defRPr sz="1219"/>
            </a:lvl2pPr>
            <a:lvl3pPr marL="796605" indent="0">
              <a:buNone/>
              <a:defRPr sz="1045"/>
            </a:lvl3pPr>
            <a:lvl4pPr marL="1194908" indent="0">
              <a:buNone/>
              <a:defRPr sz="871"/>
            </a:lvl4pPr>
            <a:lvl5pPr marL="1593211" indent="0">
              <a:buNone/>
              <a:defRPr sz="871"/>
            </a:lvl5pPr>
            <a:lvl6pPr marL="1991515" indent="0">
              <a:buNone/>
              <a:defRPr sz="871"/>
            </a:lvl6pPr>
            <a:lvl7pPr marL="2389816" indent="0">
              <a:buNone/>
              <a:defRPr sz="871"/>
            </a:lvl7pPr>
            <a:lvl8pPr marL="2788120" indent="0">
              <a:buNone/>
              <a:defRPr sz="871"/>
            </a:lvl8pPr>
            <a:lvl9pPr marL="3186423" indent="0">
              <a:buNone/>
              <a:defRPr sz="87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2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34" y="503978"/>
            <a:ext cx="3425347" cy="1763925"/>
          </a:xfrm>
        </p:spPr>
        <p:txBody>
          <a:bodyPr anchor="b"/>
          <a:lstStyle>
            <a:lvl1pPr>
              <a:defRPr sz="278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15044" y="1088454"/>
            <a:ext cx="5376564" cy="5372269"/>
          </a:xfrm>
        </p:spPr>
        <p:txBody>
          <a:bodyPr/>
          <a:lstStyle>
            <a:lvl1pPr marL="0" indent="0">
              <a:buNone/>
              <a:defRPr sz="2787"/>
            </a:lvl1pPr>
            <a:lvl2pPr marL="398303" indent="0">
              <a:buNone/>
              <a:defRPr sz="2439"/>
            </a:lvl2pPr>
            <a:lvl3pPr marL="796605" indent="0">
              <a:buNone/>
              <a:defRPr sz="2090"/>
            </a:lvl3pPr>
            <a:lvl4pPr marL="1194908" indent="0">
              <a:buNone/>
              <a:defRPr sz="1742"/>
            </a:lvl4pPr>
            <a:lvl5pPr marL="1593211" indent="0">
              <a:buNone/>
              <a:defRPr sz="1742"/>
            </a:lvl5pPr>
            <a:lvl6pPr marL="1991515" indent="0">
              <a:buNone/>
              <a:defRPr sz="1742"/>
            </a:lvl6pPr>
            <a:lvl7pPr marL="2389816" indent="0">
              <a:buNone/>
              <a:defRPr sz="1742"/>
            </a:lvl7pPr>
            <a:lvl8pPr marL="2788120" indent="0">
              <a:buNone/>
              <a:defRPr sz="1742"/>
            </a:lvl8pPr>
            <a:lvl9pPr marL="3186423" indent="0">
              <a:buNone/>
              <a:defRPr sz="174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34" y="2267902"/>
            <a:ext cx="3425347" cy="4201570"/>
          </a:xfrm>
        </p:spPr>
        <p:txBody>
          <a:bodyPr/>
          <a:lstStyle>
            <a:lvl1pPr marL="0" indent="0">
              <a:buNone/>
              <a:defRPr sz="1394"/>
            </a:lvl1pPr>
            <a:lvl2pPr marL="398303" indent="0">
              <a:buNone/>
              <a:defRPr sz="1219"/>
            </a:lvl2pPr>
            <a:lvl3pPr marL="796605" indent="0">
              <a:buNone/>
              <a:defRPr sz="1045"/>
            </a:lvl3pPr>
            <a:lvl4pPr marL="1194908" indent="0">
              <a:buNone/>
              <a:defRPr sz="871"/>
            </a:lvl4pPr>
            <a:lvl5pPr marL="1593211" indent="0">
              <a:buNone/>
              <a:defRPr sz="871"/>
            </a:lvl5pPr>
            <a:lvl6pPr marL="1991515" indent="0">
              <a:buNone/>
              <a:defRPr sz="871"/>
            </a:lvl6pPr>
            <a:lvl7pPr marL="2389816" indent="0">
              <a:buNone/>
              <a:defRPr sz="871"/>
            </a:lvl7pPr>
            <a:lvl8pPr marL="2788120" indent="0">
              <a:buNone/>
              <a:defRPr sz="871"/>
            </a:lvl8pPr>
            <a:lvl9pPr marL="3186423" indent="0">
              <a:buNone/>
              <a:defRPr sz="87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3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151" y="402483"/>
            <a:ext cx="9160074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0151" y="2012413"/>
            <a:ext cx="9160074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0152" y="7006700"/>
            <a:ext cx="238958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FCCA-E7D6-4821-939F-D3F58A61875D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18000" y="7006700"/>
            <a:ext cx="358437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00640" y="7006700"/>
            <a:ext cx="238958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CD70-0FCC-4921-AA6A-26466079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2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96605" rtl="0" eaLnBrk="1" latinLnBrk="0" hangingPunct="1">
        <a:lnSpc>
          <a:spcPct val="90000"/>
        </a:lnSpc>
        <a:spcBef>
          <a:spcPct val="0"/>
        </a:spcBef>
        <a:buNone/>
        <a:defRPr sz="3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52" indent="-199152" algn="l" defTabSz="796605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2439" kern="1200">
          <a:solidFill>
            <a:schemeClr val="tx1"/>
          </a:solidFill>
          <a:latin typeface="+mn-lt"/>
          <a:ea typeface="+mn-ea"/>
          <a:cs typeface="+mn-cs"/>
        </a:defRPr>
      </a:lvl1pPr>
      <a:lvl2pPr marL="597455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2pPr>
      <a:lvl3pPr marL="995757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742" kern="1200">
          <a:solidFill>
            <a:schemeClr val="tx1"/>
          </a:solidFill>
          <a:latin typeface="+mn-lt"/>
          <a:ea typeface="+mn-ea"/>
          <a:cs typeface="+mn-cs"/>
        </a:defRPr>
      </a:lvl3pPr>
      <a:lvl4pPr marL="1394060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4pPr>
      <a:lvl5pPr marL="1792363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5pPr>
      <a:lvl6pPr marL="2190665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6pPr>
      <a:lvl7pPr marL="2588968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7pPr>
      <a:lvl8pPr marL="2987271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385574" indent="-199152" algn="l" defTabSz="796605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1pPr>
      <a:lvl2pPr marL="398303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2pPr>
      <a:lvl3pPr marL="796605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3pPr>
      <a:lvl4pPr marL="1194908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4pPr>
      <a:lvl5pPr marL="1593211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5pPr>
      <a:lvl6pPr marL="1991515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6pPr>
      <a:lvl7pPr marL="2389816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7pPr>
      <a:lvl8pPr marL="2788120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186423" algn="l" defTabSz="796605" rtl="0" eaLnBrk="1" latinLnBrk="0" hangingPunct="1">
        <a:defRPr sz="15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51.png"/><Relationship Id="rId5" Type="http://schemas.openxmlformats.org/officeDocument/2006/relationships/image" Target="../media/image46.jpeg"/><Relationship Id="rId10" Type="http://schemas.openxmlformats.org/officeDocument/2006/relationships/image" Target="../media/image4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4.png"/><Relationship Id="rId2" Type="http://schemas.openxmlformats.org/officeDocument/2006/relationships/image" Target="../media/image1.jp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3.pn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38" y="486137"/>
            <a:ext cx="993107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>
                <a:latin typeface="Times New Roman" panose="02020603050405020304" pitchFamily="18" charset="0"/>
              </a:rPr>
              <a:t>Муниципальное бюджетное дошкольное общеобразовательное учреждение детский сад № 1 «Ладушки»</a:t>
            </a:r>
            <a:br>
              <a:rPr lang="ru-RU" altLang="ru-RU" sz="2000" dirty="0">
                <a:latin typeface="Times New Roman" panose="02020603050405020304" pitchFamily="18" charset="0"/>
              </a:rPr>
            </a:b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</a:p>
          <a:p>
            <a:pPr algn="ctr"/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«Пасха»</a:t>
            </a:r>
          </a:p>
          <a:p>
            <a:pPr algn="ctr"/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Вартик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1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арпинск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w-dog.ru/wallpapers/8/9/550392212656873/pasxa-yajca-pasxalnye-yaj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36" y="3970116"/>
            <a:ext cx="4214562" cy="24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playcast.ru/uploads/2015/03/17/126779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7479" b="15559"/>
          <a:stretch/>
        </p:blipFill>
        <p:spPr bwMode="auto">
          <a:xfrm rot="1584598">
            <a:off x="7269901" y="1948645"/>
            <a:ext cx="3100857" cy="195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3.bp.blogspot.com/-AzmLBzg6gG0/Vxzf79QJKjI/AAAAAAAADLA/Br-y29T-o5szvur4aXcUGd1LYgebAX9SgCLcB/s1600/1295932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5" y="4828281"/>
            <a:ext cx="3492831" cy="27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1.1zoom.me/b4955/Holidays_Easter_Kulich_White_background_Eggs_518772_300x240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10518" r="3773" b="5938"/>
          <a:stretch/>
        </p:blipFill>
        <p:spPr bwMode="auto">
          <a:xfrm>
            <a:off x="7068459" y="4828281"/>
            <a:ext cx="3354637" cy="243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playcast.ru/uploads/2016/03/23/17948589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486" r="3670" b="5012"/>
          <a:stretch/>
        </p:blipFill>
        <p:spPr bwMode="auto">
          <a:xfrm rot="18905351">
            <a:off x="421195" y="1176173"/>
            <a:ext cx="2873012" cy="28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8951" y="1104845"/>
            <a:ext cx="3041472" cy="22811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5476" y="661803"/>
            <a:ext cx="3166229" cy="23746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6" y="4294208"/>
            <a:ext cx="4045826" cy="3034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71" y="3905434"/>
            <a:ext cx="4637831" cy="34783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98886" y="124751"/>
            <a:ext cx="4161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яркая раскраска,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домой, явилась пасха.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Принесла в своём лукошке,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Яйца, булочки, лепёшки,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Пироги, блины и чай.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Пасху весело встречай!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irnevestok.ru/uploads/images/00/00/57/2015/03/30/56c076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r="8972"/>
          <a:stretch/>
        </p:blipFill>
        <p:spPr bwMode="auto">
          <a:xfrm>
            <a:off x="3270363" y="1064871"/>
            <a:ext cx="2516980" cy="331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-fotki.yandex.ru/get/9819/167562796.ed/0_d518d_5afaa9c5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00" y="3070112"/>
            <a:ext cx="2045853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arrest.ru/wp-content/uploads/2014/11/tL4mvcPx2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64" y="4748011"/>
            <a:ext cx="1688577" cy="26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g-fotki.yandex.ru/get/4520/39663434.7d3/0_a6532_e62d05a0_ori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4" y="2433075"/>
            <a:ext cx="3123821" cy="181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819" y="270817"/>
            <a:ext cx="1015538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 групповой.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группы,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христианским праздником Светлой Пасхи и его обычаями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православным праздником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«Пасха».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культуре русского народа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традициям русского народа, к народному творчеству и любовь к Родине.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об обычаях и обрядах, связанных с праздником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и творческие способности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моторику, речь,  умение запоминать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 стихотворения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загадки, расширять словарный запас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840" y="152324"/>
            <a:ext cx="18473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5879" y="190937"/>
            <a:ext cx="6909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пасху принято поздравлять друг друга с Воскресением Христовым, христосоваться и обмениваться крашенными яйцами.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mypresentation.ru/documents/9abba193d843ecfbe25129a40992dba7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9" t="22456" r="2608" b="4025"/>
          <a:stretch/>
        </p:blipFill>
        <p:spPr bwMode="auto">
          <a:xfrm>
            <a:off x="296288" y="608456"/>
            <a:ext cx="2446912" cy="37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38317"/>
          <a:stretch/>
        </p:blipFill>
        <p:spPr>
          <a:xfrm>
            <a:off x="2894985" y="1559506"/>
            <a:ext cx="3702523" cy="1948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38072" r="15319"/>
          <a:stretch/>
        </p:blipFill>
        <p:spPr>
          <a:xfrm>
            <a:off x="6749293" y="2700517"/>
            <a:ext cx="3706801" cy="2173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0102" y="6500917"/>
            <a:ext cx="520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– это символ новой жизни и всего живого на земле.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thumbs.dreamstime.com/b/easter-basket-color-painted-easter-eggs-white-background-full-vector-illustration-67586242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5684" r="8374" b="5768"/>
          <a:stretch/>
        </p:blipFill>
        <p:spPr bwMode="auto">
          <a:xfrm>
            <a:off x="8137003" y="4743047"/>
            <a:ext cx="2483372" cy="26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esigncorner.us/wp-content/uploads/2017/06/easter-and-eggs-pin-crafty-dojo-on-easter-crafts-pinterest-easter-egg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5" y="4479403"/>
            <a:ext cx="3186261" cy="29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6540" y="3892972"/>
            <a:ext cx="4282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красят в разные цвета и дарят со словами: «Христос воскресе !» В ответ следует сказать: «Воистину воскресе !» — и расцеловаться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 к близким .</a:t>
            </a:r>
          </a:p>
        </p:txBody>
      </p:sp>
    </p:spTree>
    <p:extLst>
      <p:ext uri="{BB962C8B-B14F-4D97-AF65-F5344CB8AC3E}">
        <p14:creationId xmlns:p14="http://schemas.microsoft.com/office/powerpoint/2010/main" val="3785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840" y="152324"/>
            <a:ext cx="18473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7338" y="706347"/>
            <a:ext cx="40630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неделю до Пасхи в воскресенье празднуется праздник – Вербное воскресенье. Веточки вербы освящают и хранят весь год. Считается, что веточки приобретают чудодейственную силу.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r="23901"/>
          <a:stretch/>
        </p:blipFill>
        <p:spPr>
          <a:xfrm>
            <a:off x="259254" y="959426"/>
            <a:ext cx="2652956" cy="2201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26" y="2035367"/>
            <a:ext cx="3001236" cy="2250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4" y="3533890"/>
            <a:ext cx="2695296" cy="2021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65" y="4802757"/>
            <a:ext cx="3150016" cy="23625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86" y="4140678"/>
            <a:ext cx="2852388" cy="2139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5733" y="159425"/>
            <a:ext cx="757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 «Веточки вербы»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img-fotki.yandex.ru/get/6435/65387414.138/0_c8586_6a6c7f4a_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7390" y="5984014"/>
            <a:ext cx="2655707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3.bp.blogspot.com/-AzmLBzg6gG0/Vxzf79QJKjI/AAAAAAAADLA/Br-y29T-o5szvur4aXcUGd1LYgebAX9SgCLcB/s1600/1295932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00263"/>
            <a:ext cx="3272905" cy="25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cast.ru/uploads/2017/04/10/2227230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820" flipH="1">
            <a:off x="4191004" y="94943"/>
            <a:ext cx="2066424" cy="209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840" y="152324"/>
            <a:ext cx="18473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93539"/>
            <a:ext cx="762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Пасхи всегда начинались веселые гуляния и игры. Самыми любимыми играми были катание яиц с горки, игра «Найди яйцо»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ds04.infourok.ru/uploads/ex/137c/000493d3-7a579771/640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85"/>
          <a:stretch/>
        </p:blipFill>
        <p:spPr bwMode="auto">
          <a:xfrm>
            <a:off x="236598" y="152324"/>
            <a:ext cx="1935179" cy="31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900igr.net/up/datai/258629/0016-025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79" y="1383591"/>
            <a:ext cx="2731061" cy="17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54" y="1706313"/>
            <a:ext cx="3176122" cy="2382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54" y="4415968"/>
            <a:ext cx="3251265" cy="2438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9" y="3366012"/>
            <a:ext cx="3025346" cy="22693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2" r="7949"/>
          <a:stretch/>
        </p:blipFill>
        <p:spPr>
          <a:xfrm>
            <a:off x="3497262" y="3385746"/>
            <a:ext cx="3247155" cy="2249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90" y="5762996"/>
            <a:ext cx="2245838" cy="1684651"/>
          </a:xfrm>
          <a:prstGeom prst="rect">
            <a:avLst/>
          </a:prstGeom>
        </p:spPr>
      </p:pic>
      <p:pic>
        <p:nvPicPr>
          <p:cNvPr id="13" name="Picture 2" descr="https://img2.goodfon.ru/original/1366x768/d/bb/pasha-yayca-pashalnye-yayca-1256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r="7776"/>
          <a:stretch/>
        </p:blipFill>
        <p:spPr bwMode="auto">
          <a:xfrm>
            <a:off x="236598" y="5881636"/>
            <a:ext cx="2291215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-fotki.yandex.ru/get/66932/14068530.348/0_f66b6_67572e15_or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0" y="5118265"/>
            <a:ext cx="3179048" cy="244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3/23/1794858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91" y="1285176"/>
            <a:ext cx="2392877" cy="239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840" y="152324"/>
            <a:ext cx="18473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3" y="3138404"/>
            <a:ext cx="2907567" cy="2181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57" y="1875098"/>
            <a:ext cx="2868966" cy="2152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79" y="3649364"/>
            <a:ext cx="3200407" cy="2400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57" y="4271282"/>
            <a:ext cx="3024387" cy="2268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5" y="5405610"/>
            <a:ext cx="2640303" cy="19805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 r="6290"/>
          <a:stretch/>
        </p:blipFill>
        <p:spPr>
          <a:xfrm>
            <a:off x="3520371" y="1364724"/>
            <a:ext cx="3256915" cy="2075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754" y="152324"/>
            <a:ext cx="656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Пасхальная игра – раскручивание яиц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mypresentation.ru/documents_2/899780575e4fdc1645934df8d2151558/img2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t="5256" r="16351" b="38642"/>
          <a:stretch/>
        </p:blipFill>
        <p:spPr bwMode="auto">
          <a:xfrm>
            <a:off x="249412" y="753059"/>
            <a:ext cx="3009417" cy="20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laycast.ru/uploads/2015/04/07/1304642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66" y="152324"/>
            <a:ext cx="1832738" cy="17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theheraldtimes.com/wp-content/uploads/2016/03/AdobeStock_61361649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79" y="6395884"/>
            <a:ext cx="3726747" cy="9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laycast.ru/uploads/2015/03/02/1241652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66" y="5971762"/>
            <a:ext cx="1832738" cy="15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840" y="152324"/>
            <a:ext cx="18473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401" y="65275"/>
            <a:ext cx="6794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Угостились пасхальными яичками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/>
          <a:stretch/>
        </p:blipFill>
        <p:spPr>
          <a:xfrm>
            <a:off x="157921" y="5127585"/>
            <a:ext cx="3695359" cy="21663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9" r="17530"/>
          <a:stretch/>
        </p:blipFill>
        <p:spPr>
          <a:xfrm>
            <a:off x="3866425" y="2242127"/>
            <a:ext cx="3250978" cy="2673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9720" r="13108"/>
          <a:stretch/>
        </p:blipFill>
        <p:spPr>
          <a:xfrm>
            <a:off x="7245752" y="296106"/>
            <a:ext cx="3155572" cy="24941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3122" y="810966"/>
            <a:ext cx="34649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светлый и великий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 наш народ!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доме красят яйца,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Пасха, Пасха настает!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уходят прочь раздоры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пекутся куличи,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семья вся будет в сборе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горит огонь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44380" y="4931268"/>
            <a:ext cx="387599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Куличи уже готовы,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Поздравлять нам всех пора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Пасхой светлой, долгожданной,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мы от нее добра,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желаем благодати,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 «Христос Воскрес!»,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Господь благословит нас,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Улыбнется нам с небес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static4.depositphotos.com/1000635/269/v/950/depositphotos_2695877-stock-illustration-easter-egg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5" y="3574856"/>
            <a:ext cx="2947884" cy="16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g4.goodfon.ru/original/1360x768/8/48/prazdniki-kulich-belyi-fon-iaitsa-eda-paskha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1" t="1175" r="11941" b="-1175"/>
          <a:stretch/>
        </p:blipFill>
        <p:spPr bwMode="auto">
          <a:xfrm>
            <a:off x="7606051" y="2907794"/>
            <a:ext cx="2582978" cy="20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tatic8.depositphotos.com/1000577/895/i/950/depositphotos_8956310-stock-photo-russian-easter-cake-and-colourful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3837" r="5860" b="7999"/>
          <a:stretch/>
        </p:blipFill>
        <p:spPr bwMode="auto">
          <a:xfrm>
            <a:off x="3927093" y="5112826"/>
            <a:ext cx="2855073" cy="23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playcast.ru/uploads/2015/03/17/12677956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10434"/>
          <a:stretch/>
        </p:blipFill>
        <p:spPr bwMode="auto">
          <a:xfrm>
            <a:off x="4305959" y="415636"/>
            <a:ext cx="2759723" cy="18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5" y="782252"/>
            <a:ext cx="2559477" cy="19196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89" y="2948597"/>
            <a:ext cx="2804399" cy="2103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41" y="2917152"/>
            <a:ext cx="2711888" cy="20339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10" y="782251"/>
            <a:ext cx="2559478" cy="1919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91" y="4067084"/>
            <a:ext cx="2357291" cy="17679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2925" y="4816607"/>
            <a:ext cx="1861024" cy="24813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1033" y="4892467"/>
            <a:ext cx="1954740" cy="260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2502" y="53626"/>
            <a:ext cx="791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и лепка из пластилина «Пасхальное яичко»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s://3.bp.blogspot.com/-AzmLBzg6gG0/Vxzf79QJKjI/AAAAAAAADLA/Br-y29T-o5szvur4aXcUGd1LYgebAX9SgCLcB/s1600/1295932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8828">
            <a:off x="-591756" y="4325105"/>
            <a:ext cx="3272905" cy="25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www.playcast.ru/uploads/2015/03/02/1241652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40" y="5666111"/>
            <a:ext cx="2193969" cy="18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64729" y="436599"/>
            <a:ext cx="35637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что за чудо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Положила мама в блюдо?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яйцо, но не простое: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расписное,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яркая игрушка!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полоски, завитушки,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маленьких колечек,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Звёзд, кружочков и сердечек.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все эти краски,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в старой доброй сказке?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всем дала ответы: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Пасха – праздник самый светлый!</a:t>
            </a:r>
          </a:p>
        </p:txBody>
      </p:sp>
    </p:spTree>
    <p:extLst>
      <p:ext uri="{BB962C8B-B14F-4D97-AF65-F5344CB8AC3E}">
        <p14:creationId xmlns:p14="http://schemas.microsoft.com/office/powerpoint/2010/main" val="34176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167" y="150471"/>
            <a:ext cx="4942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соленого теста «Яичко»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Расписывание пасхального яйца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18" y="1404253"/>
            <a:ext cx="2560675" cy="1920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581" y="4174861"/>
            <a:ext cx="2250667" cy="16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6741" y="1396492"/>
            <a:ext cx="2498591" cy="1873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1833" y="783034"/>
            <a:ext cx="2696096" cy="2022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8115" y="1639859"/>
            <a:ext cx="2575621" cy="1931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8754" y="1804414"/>
            <a:ext cx="2032395" cy="152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6233" y="4747881"/>
            <a:ext cx="2425601" cy="18192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1064" y="4444681"/>
            <a:ext cx="2579853" cy="19348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11653" y="4135111"/>
            <a:ext cx="2356668" cy="1767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77" y="5687125"/>
            <a:ext cx="2262968" cy="1697226"/>
          </a:xfrm>
          <a:prstGeom prst="rect">
            <a:avLst/>
          </a:prstGeom>
        </p:spPr>
      </p:pic>
      <p:pic>
        <p:nvPicPr>
          <p:cNvPr id="13" name="Picture 2" descr="http://galerey-room.ru/images/213015_138376261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31" y="3582759"/>
            <a:ext cx="2791881" cy="85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3.bp.blogspot.com/-AzmLBzg6gG0/Vxzf79QJKjI/AAAAAAAADLA/Br-y29T-o5szvur4aXcUGd1LYgebAX9SgCLcB/s1600/1295932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91" y="5196090"/>
            <a:ext cx="3272905" cy="25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playcast.ru/uploads/2015/03/02/1241652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05" y="3263182"/>
            <a:ext cx="1228667" cy="10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static4.depositphotos.com/1000635/269/v/950/depositphotos_2695877-stock-illustration-easter-eggs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3" y="6211302"/>
            <a:ext cx="2947884" cy="16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img1.picmix.com/output/stamp/normal/5/2/2/0/300225_e5f9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55" y="4444681"/>
            <a:ext cx="1026213" cy="12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242</Words>
  <Application>Microsoft Office PowerPoint</Application>
  <PresentationFormat>Произвольный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</dc:creator>
  <cp:lastModifiedBy>Evgeniya</cp:lastModifiedBy>
  <cp:revision>64</cp:revision>
  <dcterms:created xsi:type="dcterms:W3CDTF">2017-09-26T06:12:37Z</dcterms:created>
  <dcterms:modified xsi:type="dcterms:W3CDTF">2018-04-14T14:33:18Z</dcterms:modified>
</cp:coreProperties>
</file>