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4" r:id="rId4"/>
    <p:sldId id="265" r:id="rId5"/>
    <p:sldId id="267" r:id="rId6"/>
    <p:sldId id="268" r:id="rId7"/>
    <p:sldId id="259" r:id="rId8"/>
    <p:sldId id="269" r:id="rId9"/>
    <p:sldId id="270" r:id="rId10"/>
    <p:sldId id="271" r:id="rId11"/>
    <p:sldId id="260" r:id="rId12"/>
  </p:sldIdLst>
  <p:sldSz cx="10620375" cy="755967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1446" y="-90"/>
      </p:cViewPr>
      <p:guideLst>
        <p:guide orient="horz" pos="2381"/>
        <p:guide pos="33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7548" y="1237197"/>
            <a:ext cx="7965281" cy="2631887"/>
          </a:xfrm>
        </p:spPr>
        <p:txBody>
          <a:bodyPr anchor="b"/>
          <a:lstStyle>
            <a:lvl1pPr algn="ctr">
              <a:defRPr sz="5228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7548" y="3970580"/>
            <a:ext cx="7965281" cy="1825171"/>
          </a:xfrm>
        </p:spPr>
        <p:txBody>
          <a:bodyPr/>
          <a:lstStyle>
            <a:lvl1pPr marL="0" indent="0" algn="ctr">
              <a:buNone/>
              <a:defRPr sz="2090"/>
            </a:lvl1pPr>
            <a:lvl2pPr marL="398303" indent="0" algn="ctr">
              <a:buNone/>
              <a:defRPr sz="1742"/>
            </a:lvl2pPr>
            <a:lvl3pPr marL="796605" indent="0" algn="ctr">
              <a:buNone/>
              <a:defRPr sz="1568"/>
            </a:lvl3pPr>
            <a:lvl4pPr marL="1194908" indent="0" algn="ctr">
              <a:buNone/>
              <a:defRPr sz="1394"/>
            </a:lvl4pPr>
            <a:lvl5pPr marL="1593211" indent="0" algn="ctr">
              <a:buNone/>
              <a:defRPr sz="1394"/>
            </a:lvl5pPr>
            <a:lvl6pPr marL="1991515" indent="0" algn="ctr">
              <a:buNone/>
              <a:defRPr sz="1394"/>
            </a:lvl6pPr>
            <a:lvl7pPr marL="2389816" indent="0" algn="ctr">
              <a:buNone/>
              <a:defRPr sz="1394"/>
            </a:lvl7pPr>
            <a:lvl8pPr marL="2788120" indent="0" algn="ctr">
              <a:buNone/>
              <a:defRPr sz="1394"/>
            </a:lvl8pPr>
            <a:lvl9pPr marL="3186423" indent="0" algn="ctr">
              <a:buNone/>
              <a:defRPr sz="1394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FCCA-E7D6-4821-939F-D3F58A61875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CD70-0FCC-4921-AA6A-26466079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240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FCCA-E7D6-4821-939F-D3F58A61875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CD70-0FCC-4921-AA6A-26466079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295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712792" y="622974"/>
            <a:ext cx="1420199" cy="9922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2197" y="622974"/>
            <a:ext cx="4127841" cy="992207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FCCA-E7D6-4821-939F-D3F58A61875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CD70-0FCC-4921-AA6A-26466079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475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FCCA-E7D6-4821-939F-D3F58A61875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CD70-0FCC-4921-AA6A-26466079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720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619" y="1884670"/>
            <a:ext cx="9160074" cy="3144614"/>
          </a:xfrm>
        </p:spPr>
        <p:txBody>
          <a:bodyPr anchor="b"/>
          <a:lstStyle>
            <a:lvl1pPr>
              <a:defRPr sz="5228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4619" y="5059034"/>
            <a:ext cx="9160074" cy="1653678"/>
          </a:xfrm>
        </p:spPr>
        <p:txBody>
          <a:bodyPr/>
          <a:lstStyle>
            <a:lvl1pPr marL="0" indent="0">
              <a:buNone/>
              <a:defRPr sz="2090">
                <a:solidFill>
                  <a:schemeClr val="tx1">
                    <a:tint val="75000"/>
                  </a:schemeClr>
                </a:solidFill>
              </a:defRPr>
            </a:lvl1pPr>
            <a:lvl2pPr marL="398303" indent="0">
              <a:buNone/>
              <a:defRPr sz="1742">
                <a:solidFill>
                  <a:schemeClr val="tx1">
                    <a:tint val="75000"/>
                  </a:schemeClr>
                </a:solidFill>
              </a:defRPr>
            </a:lvl2pPr>
            <a:lvl3pPr marL="79660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3pPr>
            <a:lvl4pPr marL="1194908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4pPr>
            <a:lvl5pPr marL="1593211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5pPr>
            <a:lvl6pPr marL="1991515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6pPr>
            <a:lvl7pPr marL="2389816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7pPr>
            <a:lvl8pPr marL="2788120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8pPr>
            <a:lvl9pPr marL="3186423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FCCA-E7D6-4821-939F-D3F58A61875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CD70-0FCC-4921-AA6A-26466079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78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2198" y="3116618"/>
            <a:ext cx="2774019" cy="74284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58972" y="3116618"/>
            <a:ext cx="2774019" cy="74284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FCCA-E7D6-4821-939F-D3F58A61875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CD70-0FCC-4921-AA6A-26466079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139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34" y="402483"/>
            <a:ext cx="9160074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1534" y="1853172"/>
            <a:ext cx="4492917" cy="908210"/>
          </a:xfrm>
        </p:spPr>
        <p:txBody>
          <a:bodyPr anchor="b"/>
          <a:lstStyle>
            <a:lvl1pPr marL="0" indent="0">
              <a:buNone/>
              <a:defRPr sz="2090" b="1"/>
            </a:lvl1pPr>
            <a:lvl2pPr marL="398303" indent="0">
              <a:buNone/>
              <a:defRPr sz="1742" b="1"/>
            </a:lvl2pPr>
            <a:lvl3pPr marL="796605" indent="0">
              <a:buNone/>
              <a:defRPr sz="1568" b="1"/>
            </a:lvl3pPr>
            <a:lvl4pPr marL="1194908" indent="0">
              <a:buNone/>
              <a:defRPr sz="1394" b="1"/>
            </a:lvl4pPr>
            <a:lvl5pPr marL="1593211" indent="0">
              <a:buNone/>
              <a:defRPr sz="1394" b="1"/>
            </a:lvl5pPr>
            <a:lvl6pPr marL="1991515" indent="0">
              <a:buNone/>
              <a:defRPr sz="1394" b="1"/>
            </a:lvl6pPr>
            <a:lvl7pPr marL="2389816" indent="0">
              <a:buNone/>
              <a:defRPr sz="1394" b="1"/>
            </a:lvl7pPr>
            <a:lvl8pPr marL="2788120" indent="0">
              <a:buNone/>
              <a:defRPr sz="1394" b="1"/>
            </a:lvl8pPr>
            <a:lvl9pPr marL="3186423" indent="0">
              <a:buNone/>
              <a:defRPr sz="139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1534" y="2761381"/>
            <a:ext cx="449291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76565" y="1853172"/>
            <a:ext cx="4515043" cy="908210"/>
          </a:xfrm>
        </p:spPr>
        <p:txBody>
          <a:bodyPr anchor="b"/>
          <a:lstStyle>
            <a:lvl1pPr marL="0" indent="0">
              <a:buNone/>
              <a:defRPr sz="2090" b="1"/>
            </a:lvl1pPr>
            <a:lvl2pPr marL="398303" indent="0">
              <a:buNone/>
              <a:defRPr sz="1742" b="1"/>
            </a:lvl2pPr>
            <a:lvl3pPr marL="796605" indent="0">
              <a:buNone/>
              <a:defRPr sz="1568" b="1"/>
            </a:lvl3pPr>
            <a:lvl4pPr marL="1194908" indent="0">
              <a:buNone/>
              <a:defRPr sz="1394" b="1"/>
            </a:lvl4pPr>
            <a:lvl5pPr marL="1593211" indent="0">
              <a:buNone/>
              <a:defRPr sz="1394" b="1"/>
            </a:lvl5pPr>
            <a:lvl6pPr marL="1991515" indent="0">
              <a:buNone/>
              <a:defRPr sz="1394" b="1"/>
            </a:lvl6pPr>
            <a:lvl7pPr marL="2389816" indent="0">
              <a:buNone/>
              <a:defRPr sz="1394" b="1"/>
            </a:lvl7pPr>
            <a:lvl8pPr marL="2788120" indent="0">
              <a:buNone/>
              <a:defRPr sz="1394" b="1"/>
            </a:lvl8pPr>
            <a:lvl9pPr marL="3186423" indent="0">
              <a:buNone/>
              <a:defRPr sz="139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76565" y="2761381"/>
            <a:ext cx="451504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FCCA-E7D6-4821-939F-D3F58A61875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CD70-0FCC-4921-AA6A-26466079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364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FCCA-E7D6-4821-939F-D3F58A61875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CD70-0FCC-4921-AA6A-26466079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769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FCCA-E7D6-4821-939F-D3F58A61875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CD70-0FCC-4921-AA6A-26466079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70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34" y="503978"/>
            <a:ext cx="3425347" cy="1763925"/>
          </a:xfrm>
        </p:spPr>
        <p:txBody>
          <a:bodyPr anchor="b"/>
          <a:lstStyle>
            <a:lvl1pPr>
              <a:defRPr sz="278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5044" y="1088454"/>
            <a:ext cx="5376564" cy="5372269"/>
          </a:xfrm>
        </p:spPr>
        <p:txBody>
          <a:bodyPr/>
          <a:lstStyle>
            <a:lvl1pPr>
              <a:defRPr sz="2787"/>
            </a:lvl1pPr>
            <a:lvl2pPr>
              <a:defRPr sz="2439"/>
            </a:lvl2pPr>
            <a:lvl3pPr>
              <a:defRPr sz="2090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1534" y="2267902"/>
            <a:ext cx="3425347" cy="4201570"/>
          </a:xfrm>
        </p:spPr>
        <p:txBody>
          <a:bodyPr/>
          <a:lstStyle>
            <a:lvl1pPr marL="0" indent="0">
              <a:buNone/>
              <a:defRPr sz="1394"/>
            </a:lvl1pPr>
            <a:lvl2pPr marL="398303" indent="0">
              <a:buNone/>
              <a:defRPr sz="1219"/>
            </a:lvl2pPr>
            <a:lvl3pPr marL="796605" indent="0">
              <a:buNone/>
              <a:defRPr sz="1045"/>
            </a:lvl3pPr>
            <a:lvl4pPr marL="1194908" indent="0">
              <a:buNone/>
              <a:defRPr sz="871"/>
            </a:lvl4pPr>
            <a:lvl5pPr marL="1593211" indent="0">
              <a:buNone/>
              <a:defRPr sz="871"/>
            </a:lvl5pPr>
            <a:lvl6pPr marL="1991515" indent="0">
              <a:buNone/>
              <a:defRPr sz="871"/>
            </a:lvl6pPr>
            <a:lvl7pPr marL="2389816" indent="0">
              <a:buNone/>
              <a:defRPr sz="871"/>
            </a:lvl7pPr>
            <a:lvl8pPr marL="2788120" indent="0">
              <a:buNone/>
              <a:defRPr sz="871"/>
            </a:lvl8pPr>
            <a:lvl9pPr marL="3186423" indent="0">
              <a:buNone/>
              <a:defRPr sz="87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FCCA-E7D6-4821-939F-D3F58A61875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CD70-0FCC-4921-AA6A-26466079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722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34" y="503978"/>
            <a:ext cx="3425347" cy="1763925"/>
          </a:xfrm>
        </p:spPr>
        <p:txBody>
          <a:bodyPr anchor="b"/>
          <a:lstStyle>
            <a:lvl1pPr>
              <a:defRPr sz="278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15044" y="1088454"/>
            <a:ext cx="5376564" cy="5372269"/>
          </a:xfrm>
        </p:spPr>
        <p:txBody>
          <a:bodyPr/>
          <a:lstStyle>
            <a:lvl1pPr marL="0" indent="0">
              <a:buNone/>
              <a:defRPr sz="2787"/>
            </a:lvl1pPr>
            <a:lvl2pPr marL="398303" indent="0">
              <a:buNone/>
              <a:defRPr sz="2439"/>
            </a:lvl2pPr>
            <a:lvl3pPr marL="796605" indent="0">
              <a:buNone/>
              <a:defRPr sz="2090"/>
            </a:lvl3pPr>
            <a:lvl4pPr marL="1194908" indent="0">
              <a:buNone/>
              <a:defRPr sz="1742"/>
            </a:lvl4pPr>
            <a:lvl5pPr marL="1593211" indent="0">
              <a:buNone/>
              <a:defRPr sz="1742"/>
            </a:lvl5pPr>
            <a:lvl6pPr marL="1991515" indent="0">
              <a:buNone/>
              <a:defRPr sz="1742"/>
            </a:lvl6pPr>
            <a:lvl7pPr marL="2389816" indent="0">
              <a:buNone/>
              <a:defRPr sz="1742"/>
            </a:lvl7pPr>
            <a:lvl8pPr marL="2788120" indent="0">
              <a:buNone/>
              <a:defRPr sz="1742"/>
            </a:lvl8pPr>
            <a:lvl9pPr marL="3186423" indent="0">
              <a:buNone/>
              <a:defRPr sz="1742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1534" y="2267902"/>
            <a:ext cx="3425347" cy="4201570"/>
          </a:xfrm>
        </p:spPr>
        <p:txBody>
          <a:bodyPr/>
          <a:lstStyle>
            <a:lvl1pPr marL="0" indent="0">
              <a:buNone/>
              <a:defRPr sz="1394"/>
            </a:lvl1pPr>
            <a:lvl2pPr marL="398303" indent="0">
              <a:buNone/>
              <a:defRPr sz="1219"/>
            </a:lvl2pPr>
            <a:lvl3pPr marL="796605" indent="0">
              <a:buNone/>
              <a:defRPr sz="1045"/>
            </a:lvl3pPr>
            <a:lvl4pPr marL="1194908" indent="0">
              <a:buNone/>
              <a:defRPr sz="871"/>
            </a:lvl4pPr>
            <a:lvl5pPr marL="1593211" indent="0">
              <a:buNone/>
              <a:defRPr sz="871"/>
            </a:lvl5pPr>
            <a:lvl6pPr marL="1991515" indent="0">
              <a:buNone/>
              <a:defRPr sz="871"/>
            </a:lvl6pPr>
            <a:lvl7pPr marL="2389816" indent="0">
              <a:buNone/>
              <a:defRPr sz="871"/>
            </a:lvl7pPr>
            <a:lvl8pPr marL="2788120" indent="0">
              <a:buNone/>
              <a:defRPr sz="871"/>
            </a:lvl8pPr>
            <a:lvl9pPr marL="3186423" indent="0">
              <a:buNone/>
              <a:defRPr sz="87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FCCA-E7D6-4821-939F-D3F58A61875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CD70-0FCC-4921-AA6A-26466079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603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151" y="402483"/>
            <a:ext cx="9160074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0151" y="2012413"/>
            <a:ext cx="9160074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0152" y="7006700"/>
            <a:ext cx="238958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CFCCA-E7D6-4821-939F-D3F58A61875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18000" y="7006700"/>
            <a:ext cx="358437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00640" y="7006700"/>
            <a:ext cx="238958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4CD70-0FCC-4921-AA6A-26466079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622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96605" rtl="0" eaLnBrk="1" latinLnBrk="0" hangingPunct="1">
        <a:lnSpc>
          <a:spcPct val="90000"/>
        </a:lnSpc>
        <a:spcBef>
          <a:spcPct val="0"/>
        </a:spcBef>
        <a:buNone/>
        <a:defRPr sz="38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9152" indent="-199152" algn="l" defTabSz="796605" rtl="0" eaLnBrk="1" latinLnBrk="0" hangingPunct="1">
        <a:lnSpc>
          <a:spcPct val="90000"/>
        </a:lnSpc>
        <a:spcBef>
          <a:spcPts val="871"/>
        </a:spcBef>
        <a:buFont typeface="Arial" panose="020B0604020202020204" pitchFamily="34" charset="0"/>
        <a:buChar char="•"/>
        <a:defRPr sz="2439" kern="1200">
          <a:solidFill>
            <a:schemeClr val="tx1"/>
          </a:solidFill>
          <a:latin typeface="+mn-lt"/>
          <a:ea typeface="+mn-ea"/>
          <a:cs typeface="+mn-cs"/>
        </a:defRPr>
      </a:lvl1pPr>
      <a:lvl2pPr marL="597455" indent="-199152" algn="l" defTabSz="796605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2090" kern="1200">
          <a:solidFill>
            <a:schemeClr val="tx1"/>
          </a:solidFill>
          <a:latin typeface="+mn-lt"/>
          <a:ea typeface="+mn-ea"/>
          <a:cs typeface="+mn-cs"/>
        </a:defRPr>
      </a:lvl2pPr>
      <a:lvl3pPr marL="995757" indent="-199152" algn="l" defTabSz="796605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742" kern="1200">
          <a:solidFill>
            <a:schemeClr val="tx1"/>
          </a:solidFill>
          <a:latin typeface="+mn-lt"/>
          <a:ea typeface="+mn-ea"/>
          <a:cs typeface="+mn-cs"/>
        </a:defRPr>
      </a:lvl3pPr>
      <a:lvl4pPr marL="1394060" indent="-199152" algn="l" defTabSz="796605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568" kern="1200">
          <a:solidFill>
            <a:schemeClr val="tx1"/>
          </a:solidFill>
          <a:latin typeface="+mn-lt"/>
          <a:ea typeface="+mn-ea"/>
          <a:cs typeface="+mn-cs"/>
        </a:defRPr>
      </a:lvl4pPr>
      <a:lvl5pPr marL="1792363" indent="-199152" algn="l" defTabSz="796605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568" kern="1200">
          <a:solidFill>
            <a:schemeClr val="tx1"/>
          </a:solidFill>
          <a:latin typeface="+mn-lt"/>
          <a:ea typeface="+mn-ea"/>
          <a:cs typeface="+mn-cs"/>
        </a:defRPr>
      </a:lvl5pPr>
      <a:lvl6pPr marL="2190665" indent="-199152" algn="l" defTabSz="796605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568" kern="1200">
          <a:solidFill>
            <a:schemeClr val="tx1"/>
          </a:solidFill>
          <a:latin typeface="+mn-lt"/>
          <a:ea typeface="+mn-ea"/>
          <a:cs typeface="+mn-cs"/>
        </a:defRPr>
      </a:lvl6pPr>
      <a:lvl7pPr marL="2588968" indent="-199152" algn="l" defTabSz="796605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568" kern="1200">
          <a:solidFill>
            <a:schemeClr val="tx1"/>
          </a:solidFill>
          <a:latin typeface="+mn-lt"/>
          <a:ea typeface="+mn-ea"/>
          <a:cs typeface="+mn-cs"/>
        </a:defRPr>
      </a:lvl7pPr>
      <a:lvl8pPr marL="2987271" indent="-199152" algn="l" defTabSz="796605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568" kern="1200">
          <a:solidFill>
            <a:schemeClr val="tx1"/>
          </a:solidFill>
          <a:latin typeface="+mn-lt"/>
          <a:ea typeface="+mn-ea"/>
          <a:cs typeface="+mn-cs"/>
        </a:defRPr>
      </a:lvl8pPr>
      <a:lvl9pPr marL="3385574" indent="-199152" algn="l" defTabSz="796605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5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96605" rtl="0" eaLnBrk="1" latinLnBrk="0" hangingPunct="1">
        <a:defRPr sz="1568" kern="1200">
          <a:solidFill>
            <a:schemeClr val="tx1"/>
          </a:solidFill>
          <a:latin typeface="+mn-lt"/>
          <a:ea typeface="+mn-ea"/>
          <a:cs typeface="+mn-cs"/>
        </a:defRPr>
      </a:lvl1pPr>
      <a:lvl2pPr marL="398303" algn="l" defTabSz="796605" rtl="0" eaLnBrk="1" latinLnBrk="0" hangingPunct="1">
        <a:defRPr sz="1568" kern="1200">
          <a:solidFill>
            <a:schemeClr val="tx1"/>
          </a:solidFill>
          <a:latin typeface="+mn-lt"/>
          <a:ea typeface="+mn-ea"/>
          <a:cs typeface="+mn-cs"/>
        </a:defRPr>
      </a:lvl2pPr>
      <a:lvl3pPr marL="796605" algn="l" defTabSz="796605" rtl="0" eaLnBrk="1" latinLnBrk="0" hangingPunct="1">
        <a:defRPr sz="1568" kern="1200">
          <a:solidFill>
            <a:schemeClr val="tx1"/>
          </a:solidFill>
          <a:latin typeface="+mn-lt"/>
          <a:ea typeface="+mn-ea"/>
          <a:cs typeface="+mn-cs"/>
        </a:defRPr>
      </a:lvl3pPr>
      <a:lvl4pPr marL="1194908" algn="l" defTabSz="796605" rtl="0" eaLnBrk="1" latinLnBrk="0" hangingPunct="1">
        <a:defRPr sz="1568" kern="1200">
          <a:solidFill>
            <a:schemeClr val="tx1"/>
          </a:solidFill>
          <a:latin typeface="+mn-lt"/>
          <a:ea typeface="+mn-ea"/>
          <a:cs typeface="+mn-cs"/>
        </a:defRPr>
      </a:lvl4pPr>
      <a:lvl5pPr marL="1593211" algn="l" defTabSz="796605" rtl="0" eaLnBrk="1" latinLnBrk="0" hangingPunct="1">
        <a:defRPr sz="1568" kern="1200">
          <a:solidFill>
            <a:schemeClr val="tx1"/>
          </a:solidFill>
          <a:latin typeface="+mn-lt"/>
          <a:ea typeface="+mn-ea"/>
          <a:cs typeface="+mn-cs"/>
        </a:defRPr>
      </a:lvl5pPr>
      <a:lvl6pPr marL="1991515" algn="l" defTabSz="796605" rtl="0" eaLnBrk="1" latinLnBrk="0" hangingPunct="1">
        <a:defRPr sz="1568" kern="1200">
          <a:solidFill>
            <a:schemeClr val="tx1"/>
          </a:solidFill>
          <a:latin typeface="+mn-lt"/>
          <a:ea typeface="+mn-ea"/>
          <a:cs typeface="+mn-cs"/>
        </a:defRPr>
      </a:lvl6pPr>
      <a:lvl7pPr marL="2389816" algn="l" defTabSz="796605" rtl="0" eaLnBrk="1" latinLnBrk="0" hangingPunct="1">
        <a:defRPr sz="1568" kern="1200">
          <a:solidFill>
            <a:schemeClr val="tx1"/>
          </a:solidFill>
          <a:latin typeface="+mn-lt"/>
          <a:ea typeface="+mn-ea"/>
          <a:cs typeface="+mn-cs"/>
        </a:defRPr>
      </a:lvl7pPr>
      <a:lvl8pPr marL="2788120" algn="l" defTabSz="796605" rtl="0" eaLnBrk="1" latinLnBrk="0" hangingPunct="1">
        <a:defRPr sz="1568" kern="1200">
          <a:solidFill>
            <a:schemeClr val="tx1"/>
          </a:solidFill>
          <a:latin typeface="+mn-lt"/>
          <a:ea typeface="+mn-ea"/>
          <a:cs typeface="+mn-cs"/>
        </a:defRPr>
      </a:lvl8pPr>
      <a:lvl9pPr marL="3186423" algn="l" defTabSz="796605" rtl="0" eaLnBrk="1" latinLnBrk="0" hangingPunct="1">
        <a:defRPr sz="15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png"/><Relationship Id="rId4" Type="http://schemas.openxmlformats.org/officeDocument/2006/relationships/image" Target="../media/image50.jpe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11.png"/><Relationship Id="rId5" Type="http://schemas.openxmlformats.org/officeDocument/2006/relationships/image" Target="../media/image28.jpeg"/><Relationship Id="rId10" Type="http://schemas.openxmlformats.org/officeDocument/2006/relationships/image" Target="../media/image10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7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538" y="486137"/>
            <a:ext cx="993107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dirty="0">
                <a:latin typeface="Times New Roman" panose="02020603050405020304" pitchFamily="18" charset="0"/>
              </a:rPr>
              <a:t>Муниципальное бюджетное дошкольное общеобразовательное учреждение детский сад № 1 «Ладушки»</a:t>
            </a:r>
            <a:br>
              <a:rPr lang="ru-RU" altLang="ru-RU" sz="2000" dirty="0">
                <a:latin typeface="Times New Roman" panose="02020603050405020304" pitchFamily="18" charset="0"/>
              </a:rPr>
            </a:b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</a:t>
            </a:r>
          </a:p>
          <a:p>
            <a:pPr algn="ctr"/>
            <a:r>
              <a:rPr lang="ru-RU" sz="6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«Ёлочка – красавица»</a:t>
            </a:r>
          </a:p>
          <a:p>
            <a:pPr algn="ctr"/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Вартик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Е.А</a:t>
            </a:r>
          </a:p>
          <a:p>
            <a:pPr algn="ctr"/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арпинск</a:t>
            </a:r>
          </a:p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god2017.com/wp-content/uploads/2016/11/yolka2017-4-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89" r="11398" b="719"/>
          <a:stretch/>
        </p:blipFill>
        <p:spPr bwMode="auto">
          <a:xfrm>
            <a:off x="4236059" y="3738623"/>
            <a:ext cx="1943034" cy="258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img0.liveinternet.ru/images/attach/c/2/65/926/65926308_1288366345_4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5638">
            <a:off x="8581908" y="655968"/>
            <a:ext cx="1687893" cy="23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progubkinskiy.ru/images/stories/news/elka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" t="-515" r="-336" b="20590"/>
          <a:stretch/>
        </p:blipFill>
        <p:spPr bwMode="auto">
          <a:xfrm rot="20754763">
            <a:off x="314370" y="3676408"/>
            <a:ext cx="2903256" cy="303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lavrinenko.edumsko.ru/uploads/3000/7823/uploads/3000/7038/persona/news/.thumbs/Personalized_Christmas_Trees_Iron_On_Sticker_9.jpg?148269278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26253">
            <a:off x="273727" y="788604"/>
            <a:ext cx="1545555" cy="212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galerey-room.ru/images/225759_138376787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9143">
            <a:off x="8054326" y="3664915"/>
            <a:ext cx="2307995" cy="325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423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8816" y="307961"/>
            <a:ext cx="85460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нам пришел Дед Мороз! Он подарки нам принес!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на интерактивной доске.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312" y="1512034"/>
            <a:ext cx="2341880" cy="17576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8229" y="1909584"/>
            <a:ext cx="2341880" cy="17576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9147" y="2390874"/>
            <a:ext cx="2341880" cy="1757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4148" y="4314780"/>
            <a:ext cx="2341880" cy="1757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8201" y="4568588"/>
            <a:ext cx="2341880" cy="1757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309" y="4148554"/>
            <a:ext cx="2629332" cy="31920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2387" y="3981692"/>
            <a:ext cx="2394132" cy="34950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2726" y="6003882"/>
            <a:ext cx="1556451" cy="15557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7321" y="835081"/>
            <a:ext cx="1556451" cy="155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70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3997">
            <a:off x="8027057" y="1585026"/>
            <a:ext cx="2341880" cy="1757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65092">
            <a:off x="262120" y="1585026"/>
            <a:ext cx="2341880" cy="1757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0858" y="2273527"/>
            <a:ext cx="2341880" cy="1757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2785" y="2297661"/>
            <a:ext cx="2341880" cy="17576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05289">
            <a:off x="238651" y="3897509"/>
            <a:ext cx="2341880" cy="17576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68725">
            <a:off x="8086214" y="4069785"/>
            <a:ext cx="2341880" cy="17576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01282">
            <a:off x="5321748" y="4660181"/>
            <a:ext cx="3110506" cy="23345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39017">
            <a:off x="1798817" y="4715877"/>
            <a:ext cx="3073713" cy="23069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21803" y="586152"/>
            <a:ext cx="93870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 «Мама! Давай сделаем елочку!»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«Такие разные елочки»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2944" y="3849239"/>
            <a:ext cx="1454436" cy="13237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5509" y="5822094"/>
            <a:ext cx="1611592" cy="14668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664" y="5843758"/>
            <a:ext cx="1611592" cy="14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519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747" y="625033"/>
            <a:ext cx="103824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творческий, групповой.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декабрь- январь 2018г.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дети группы, воспитатели, родители.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активизировать творческий потенциал детей и родителей.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родителей с историей новогодней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елки и важности знакомства с ней.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сенсорные эталоны в продуктивной деятельности.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моторику, речь,  умение запоминать стихотворения, загадки, расширять словарный запас.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музыкальную, речевую и двигательную культуру, дружеские взаимоотношения среди детей.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god2017.com/wp-content/uploads/2016/11/yolka2017-4-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89" r="11398" b="719"/>
          <a:stretch/>
        </p:blipFill>
        <p:spPr bwMode="auto">
          <a:xfrm>
            <a:off x="4944293" y="5752617"/>
            <a:ext cx="1109407" cy="147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g0.liveinternet.ru/images/attach/c/2/65/926/65926308_1288366345_4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5638">
            <a:off x="8783159" y="5452956"/>
            <a:ext cx="1169828" cy="159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mg0.liveinternet.ru/images/attach/c/2/65/926/65926308_1288366345_4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80237">
            <a:off x="526997" y="5460260"/>
            <a:ext cx="1169828" cy="159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96"/>
          <a:stretch/>
        </p:blipFill>
        <p:spPr>
          <a:xfrm rot="21073218">
            <a:off x="6607177" y="5835128"/>
            <a:ext cx="1133626" cy="13111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96"/>
          <a:stretch/>
        </p:blipFill>
        <p:spPr>
          <a:xfrm rot="18237042">
            <a:off x="2915339" y="5831451"/>
            <a:ext cx="1133626" cy="13111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90076">
            <a:off x="576536" y="269469"/>
            <a:ext cx="1070750" cy="13225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27690">
            <a:off x="8832698" y="153722"/>
            <a:ext cx="1070750" cy="132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195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6592" y="486137"/>
            <a:ext cx="612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2192" y="486137"/>
            <a:ext cx="75235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Художественно-продуктивная деятельность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«Укрась елочку игрушками»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«Красивая елочка»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«Игрушки на елочке»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158" y="2370659"/>
            <a:ext cx="2341880" cy="17576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0342" y="2370659"/>
            <a:ext cx="2341880" cy="1757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576" y="4808291"/>
            <a:ext cx="2341880" cy="1757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007" y="2479413"/>
            <a:ext cx="2341880" cy="1757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1221" y="2370659"/>
            <a:ext cx="2341880" cy="17576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5949" y="4808291"/>
            <a:ext cx="2341880" cy="17576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3053" y="4808291"/>
            <a:ext cx="2341880" cy="17576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007" y="4828309"/>
            <a:ext cx="2341880" cy="175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708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0406" y="713075"/>
            <a:ext cx="7440050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Художественно-продуктивная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деятельность: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«Высокая и низкая елочки»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«Снежинки на елочке»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«Новогодняя открытка»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533" y="5315972"/>
            <a:ext cx="2758111" cy="20700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887" y="2771558"/>
            <a:ext cx="3066866" cy="23018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8317" y="5315975"/>
            <a:ext cx="2763879" cy="20744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8041" y="2740997"/>
            <a:ext cx="3060683" cy="2297172"/>
          </a:xfrm>
          <a:prstGeom prst="rect">
            <a:avLst/>
          </a:prstGeom>
        </p:spPr>
      </p:pic>
      <p:pic>
        <p:nvPicPr>
          <p:cNvPr id="1026" name="Picture 2" descr="http://www.playcast.ru/uploads/2017/12/25/24224728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583"/>
          <a:stretch/>
        </p:blipFill>
        <p:spPr bwMode="auto">
          <a:xfrm>
            <a:off x="4500909" y="2761317"/>
            <a:ext cx="1670277" cy="221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galerey-room.ru/images/225759_138376787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9143">
            <a:off x="8127851" y="131074"/>
            <a:ext cx="1791150" cy="252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god2017.com/wp-content/uploads/2016/11/yolka2017-4-4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89" r="11398" b="719"/>
          <a:stretch/>
        </p:blipFill>
        <p:spPr bwMode="auto">
          <a:xfrm>
            <a:off x="8442545" y="4687747"/>
            <a:ext cx="1943034" cy="258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god2017.com/wp-content/uploads/2016/11/yolka2017-4-4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89" r="11398" b="719"/>
          <a:stretch/>
        </p:blipFill>
        <p:spPr bwMode="auto">
          <a:xfrm>
            <a:off x="162215" y="4800616"/>
            <a:ext cx="1943034" cy="258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34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1757" y="3324450"/>
            <a:ext cx="2341880" cy="17576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9908" y="1175674"/>
            <a:ext cx="2341880" cy="17576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399" y="3571532"/>
            <a:ext cx="4785439" cy="3591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6024" y="3324450"/>
            <a:ext cx="2341880" cy="1757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638" y="892821"/>
            <a:ext cx="2341880" cy="1757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7178" y="1430412"/>
            <a:ext cx="2228223" cy="16723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60294" y="254643"/>
            <a:ext cx="6342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Новогодняя игрушка из гипса.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36912">
            <a:off x="5381418" y="5291052"/>
            <a:ext cx="1286660" cy="15944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96"/>
          <a:stretch/>
        </p:blipFill>
        <p:spPr>
          <a:xfrm>
            <a:off x="8737945" y="5173553"/>
            <a:ext cx="1614287" cy="18671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45526">
            <a:off x="8718829" y="229147"/>
            <a:ext cx="1652520" cy="20411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1723" y="5752617"/>
            <a:ext cx="1903625" cy="171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501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557" y="289367"/>
            <a:ext cx="98787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разные елочки (индивидуальная работа)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«Подбери нужную полоску»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гуашью «Елочка-малышка»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«Елочка из снежинок»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:\DCIM\140___01\IMG_4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328" y="2204357"/>
            <a:ext cx="3704074" cy="2779939"/>
          </a:xfrm>
          <a:prstGeom prst="rect">
            <a:avLst/>
          </a:prstGeom>
          <a:noFill/>
        </p:spPr>
      </p:pic>
      <p:pic>
        <p:nvPicPr>
          <p:cNvPr id="1027" name="Picture 3" descr="G:\DCIM\140___01\IMG_45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7893" y="4784272"/>
            <a:ext cx="3399482" cy="2551340"/>
          </a:xfrm>
          <a:prstGeom prst="rect">
            <a:avLst/>
          </a:prstGeom>
          <a:noFill/>
        </p:spPr>
      </p:pic>
      <p:pic>
        <p:nvPicPr>
          <p:cNvPr id="1028" name="Picture 4" descr="G:\DCIM\140___01\IMG_45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1812" y="2220685"/>
            <a:ext cx="3769633" cy="2829141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1194" y="5273892"/>
            <a:ext cx="1903625" cy="17142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438" y="5181363"/>
            <a:ext cx="1903625" cy="17142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5980" y="2721191"/>
            <a:ext cx="1903625" cy="171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85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118167" y="481582"/>
            <a:ext cx="68827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Математическое развитие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«Сделай елочку из счетных палочек»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«Соотнеси елочки по размеру»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«Какой по счету стоит елочка»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G:\DCIM\140___01\IMG_4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0571" y="2334986"/>
            <a:ext cx="2942591" cy="2208439"/>
          </a:xfrm>
          <a:prstGeom prst="rect">
            <a:avLst/>
          </a:prstGeom>
          <a:noFill/>
        </p:spPr>
      </p:pic>
      <p:pic>
        <p:nvPicPr>
          <p:cNvPr id="2051" name="Picture 3" descr="G:\DCIM\140___01\IMG_45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4422" y="4751614"/>
            <a:ext cx="2681510" cy="2012496"/>
          </a:xfrm>
          <a:prstGeom prst="rect">
            <a:avLst/>
          </a:prstGeom>
          <a:noFill/>
        </p:spPr>
      </p:pic>
      <p:pic>
        <p:nvPicPr>
          <p:cNvPr id="2052" name="Picture 4" descr="G:\DCIM\140___01\IMG_45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3254" y="2351314"/>
            <a:ext cx="2877321" cy="2159454"/>
          </a:xfrm>
          <a:prstGeom prst="rect">
            <a:avLst/>
          </a:prstGeom>
          <a:noFill/>
        </p:spPr>
      </p:pic>
      <p:pic>
        <p:nvPicPr>
          <p:cNvPr id="2053" name="Picture 5" descr="G:\DCIM\140___01\IMG_45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291" y="4735285"/>
            <a:ext cx="2681512" cy="2012497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45526">
            <a:off x="4734658" y="2270219"/>
            <a:ext cx="1652520" cy="20411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45526">
            <a:off x="592643" y="5067848"/>
            <a:ext cx="1652520" cy="2041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45526">
            <a:off x="8700156" y="5317973"/>
            <a:ext cx="1652520" cy="20411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96"/>
          <a:stretch/>
        </p:blipFill>
        <p:spPr>
          <a:xfrm>
            <a:off x="8596431" y="296753"/>
            <a:ext cx="1614287" cy="18671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96"/>
          <a:stretch/>
        </p:blipFill>
        <p:spPr>
          <a:xfrm>
            <a:off x="568217" y="285867"/>
            <a:ext cx="1614287" cy="186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21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7785" y="412135"/>
            <a:ext cx="367081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Физ. минутки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2957" y="4981288"/>
            <a:ext cx="80884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0000"/>
                </a:solidFill>
                <a:latin typeface="Open Sans"/>
              </a:rPr>
              <a:t>Утром дети удивились, (разводят руки в стороны, подняв плечи</a:t>
            </a:r>
            <a:r>
              <a:rPr lang="ru-RU" i="1" dirty="0" smtClean="0">
                <a:solidFill>
                  <a:srgbClr val="000000"/>
                </a:solidFill>
                <a:latin typeface="Open Sans"/>
              </a:rPr>
              <a:t>)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>
                <a:solidFill>
                  <a:srgbClr val="000000"/>
                </a:solidFill>
                <a:latin typeface="Open Sans"/>
              </a:rPr>
              <a:t>Что за чудеса </a:t>
            </a:r>
            <a:r>
              <a:rPr lang="ru-RU" i="1" dirty="0" smtClean="0">
                <a:solidFill>
                  <a:srgbClr val="000000"/>
                </a:solidFill>
                <a:latin typeface="Open Sans"/>
              </a:rPr>
              <a:t>случились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>
                <a:solidFill>
                  <a:srgbClr val="000000"/>
                </a:solidFill>
                <a:latin typeface="Open Sans"/>
              </a:rPr>
              <a:t>Этой ночью новогодней</a:t>
            </a:r>
            <a:r>
              <a:rPr lang="ru-RU" i="1" dirty="0" smtClean="0">
                <a:solidFill>
                  <a:srgbClr val="000000"/>
                </a:solidFill>
                <a:latin typeface="Open Sans"/>
              </a:rPr>
              <a:t>.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>
                <a:solidFill>
                  <a:srgbClr val="000000"/>
                </a:solidFill>
                <a:latin typeface="Open Sans"/>
              </a:rPr>
              <a:t>Ожидали, что угодно, (сжимают и разжимают пальцы</a:t>
            </a:r>
            <a:r>
              <a:rPr lang="ru-RU" i="1" dirty="0" smtClean="0">
                <a:solidFill>
                  <a:srgbClr val="000000"/>
                </a:solidFill>
                <a:latin typeface="Open Sans"/>
              </a:rPr>
              <a:t>)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>
                <a:solidFill>
                  <a:srgbClr val="000000"/>
                </a:solidFill>
                <a:latin typeface="Open Sans"/>
              </a:rPr>
              <a:t>А увидели парад</a:t>
            </a:r>
            <a:r>
              <a:rPr lang="ru-RU" i="1" dirty="0" smtClean="0">
                <a:solidFill>
                  <a:srgbClr val="000000"/>
                </a:solidFill>
                <a:latin typeface="Open Sans"/>
              </a:rPr>
              <a:t>: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>
                <a:solidFill>
                  <a:srgbClr val="000000"/>
                </a:solidFill>
                <a:latin typeface="Open Sans"/>
              </a:rPr>
              <a:t>В ряд </a:t>
            </a:r>
            <a:r>
              <a:rPr lang="ru-RU" i="1" dirty="0" smtClean="0">
                <a:solidFill>
                  <a:srgbClr val="000000"/>
                </a:solidFill>
                <a:latin typeface="Open Sans"/>
              </a:rPr>
              <a:t>снеговики 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стоят, (руками рисуют в воздухе три круга</a:t>
            </a:r>
            <a:r>
              <a:rPr lang="ru-RU" i="1" dirty="0" smtClean="0">
                <a:solidFill>
                  <a:srgbClr val="000000"/>
                </a:solidFill>
                <a:latin typeface="Open Sans"/>
              </a:rPr>
              <a:t>)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>
                <a:solidFill>
                  <a:srgbClr val="000000"/>
                </a:solidFill>
                <a:latin typeface="Open Sans"/>
              </a:rPr>
              <a:t>Глазки весело горят, (закрывают и открывают ладонями глаза</a:t>
            </a:r>
            <a:r>
              <a:rPr lang="ru-RU" i="1" dirty="0" smtClean="0">
                <a:solidFill>
                  <a:srgbClr val="000000"/>
                </a:solidFill>
                <a:latin typeface="Open Sans"/>
              </a:rPr>
              <a:t>)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>
                <a:solidFill>
                  <a:srgbClr val="000000"/>
                </a:solidFill>
                <a:latin typeface="Open Sans"/>
              </a:rPr>
              <a:t>А перед ними ёлочка (хлопают в ладоши</a:t>
            </a:r>
            <a:r>
              <a:rPr lang="ru-RU" i="1" dirty="0" smtClean="0">
                <a:solidFill>
                  <a:srgbClr val="000000"/>
                </a:solidFill>
                <a:latin typeface="Open Sans"/>
              </a:rPr>
              <a:t>)</a:t>
            </a:r>
            <a:endParaRPr lang="ru-RU" i="1" dirty="0"/>
          </a:p>
        </p:txBody>
      </p:sp>
      <p:pic>
        <p:nvPicPr>
          <p:cNvPr id="2050" name="Picture 2" descr="G:\DCIM\140___01\IMG_45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955" y="1659390"/>
            <a:ext cx="3967874" cy="2977923"/>
          </a:xfrm>
          <a:prstGeom prst="rect">
            <a:avLst/>
          </a:prstGeom>
          <a:noFill/>
        </p:spPr>
      </p:pic>
      <p:pic>
        <p:nvPicPr>
          <p:cNvPr id="2051" name="Picture 3" descr="G:\DCIM\140___01\IMG_45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538" y="1643063"/>
            <a:ext cx="3967876" cy="297792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96"/>
          <a:stretch/>
        </p:blipFill>
        <p:spPr>
          <a:xfrm rot="18237042">
            <a:off x="145233" y="250247"/>
            <a:ext cx="1569711" cy="18155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96"/>
          <a:stretch/>
        </p:blipFill>
        <p:spPr>
          <a:xfrm rot="18237042">
            <a:off x="8335159" y="230208"/>
            <a:ext cx="1444005" cy="16701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96"/>
          <a:stretch/>
        </p:blipFill>
        <p:spPr>
          <a:xfrm rot="18237042">
            <a:off x="523274" y="4900365"/>
            <a:ext cx="2020684" cy="233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748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4256" y="263317"/>
            <a:ext cx="675935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новогодних картинок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произведений 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елочке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работа «Ёлочка из ладошек»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G:\DCIM\140___01\IMG_4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742" y="2155372"/>
            <a:ext cx="3228180" cy="2422776"/>
          </a:xfrm>
          <a:prstGeom prst="rect">
            <a:avLst/>
          </a:prstGeom>
          <a:noFill/>
        </p:spPr>
      </p:pic>
      <p:pic>
        <p:nvPicPr>
          <p:cNvPr id="4" name="Picture 4" descr="G:\DCIM\140___01\IMG_45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0862" y="3624943"/>
            <a:ext cx="3138399" cy="2355395"/>
          </a:xfrm>
          <a:prstGeom prst="rect">
            <a:avLst/>
          </a:prstGeom>
          <a:noFill/>
        </p:spPr>
      </p:pic>
      <p:pic>
        <p:nvPicPr>
          <p:cNvPr id="5" name="Picture 2" descr="G:\DCIM\140___01\IMG_45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9709" y="5290457"/>
            <a:ext cx="2725023" cy="2045153"/>
          </a:xfrm>
          <a:prstGeom prst="rect">
            <a:avLst/>
          </a:prstGeom>
          <a:noFill/>
        </p:spPr>
      </p:pic>
      <p:pic>
        <p:nvPicPr>
          <p:cNvPr id="6" name="Picture 6" descr="G:\DCIM\140___01\IMG_45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6184" y="5055735"/>
            <a:ext cx="2341562" cy="1757362"/>
          </a:xfrm>
          <a:prstGeom prst="rect">
            <a:avLst/>
          </a:prstGeom>
          <a:noFill/>
        </p:spPr>
      </p:pic>
      <p:pic>
        <p:nvPicPr>
          <p:cNvPr id="7" name="Picture 3" descr="G:\DCIM\140___01\IMG_45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60803" y="767443"/>
            <a:ext cx="3394039" cy="2547255"/>
          </a:xfrm>
          <a:prstGeom prst="rect">
            <a:avLst/>
          </a:prstGeom>
          <a:noFill/>
        </p:spPr>
      </p:pic>
      <p:pic>
        <p:nvPicPr>
          <p:cNvPr id="8" name="Picture 5" descr="G:\DCIM\140___01\IMG_45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1257" y="4702629"/>
            <a:ext cx="3247185" cy="2437040"/>
          </a:xfrm>
          <a:prstGeom prst="rect">
            <a:avLst/>
          </a:prstGeom>
          <a:noFill/>
        </p:spPr>
      </p:pic>
      <p:pic>
        <p:nvPicPr>
          <p:cNvPr id="9" name="Picture 2" descr="http://www.playcast.ru/uploads/2017/12/25/24224728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583"/>
          <a:stretch/>
        </p:blipFill>
        <p:spPr bwMode="auto">
          <a:xfrm rot="1551833">
            <a:off x="8060538" y="3380015"/>
            <a:ext cx="1388847" cy="184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playcast.ru/uploads/2017/12/25/24224728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583"/>
          <a:stretch/>
        </p:blipFill>
        <p:spPr bwMode="auto">
          <a:xfrm rot="2370819">
            <a:off x="5561609" y="5885821"/>
            <a:ext cx="1120022" cy="148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playcast.ru/uploads/2017/12/25/24224728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583"/>
          <a:stretch/>
        </p:blipFill>
        <p:spPr bwMode="auto">
          <a:xfrm rot="19538698">
            <a:off x="4734295" y="1972407"/>
            <a:ext cx="1120022" cy="148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413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254</Words>
  <Application>Microsoft Office PowerPoint</Application>
  <PresentationFormat>Произвольный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Evgeniya</dc:creator>
  <cp:lastModifiedBy>USER</cp:lastModifiedBy>
  <cp:revision>36</cp:revision>
  <dcterms:created xsi:type="dcterms:W3CDTF">2017-09-26T06:12:37Z</dcterms:created>
  <dcterms:modified xsi:type="dcterms:W3CDTF">2018-01-30T09:04:19Z</dcterms:modified>
</cp:coreProperties>
</file>