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97" r:id="rId3"/>
    <p:sldId id="290" r:id="rId4"/>
    <p:sldId id="289" r:id="rId5"/>
    <p:sldId id="291" r:id="rId6"/>
    <p:sldId id="292" r:id="rId7"/>
    <p:sldId id="294" r:id="rId8"/>
    <p:sldId id="295" r:id="rId9"/>
    <p:sldId id="296" r:id="rId10"/>
    <p:sldId id="298" r:id="rId11"/>
    <p:sldId id="299" r:id="rId12"/>
    <p:sldId id="300" r:id="rId13"/>
    <p:sldId id="302" r:id="rId14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430" y="-10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B922-6B13-4BA5-8986-FA0AFC5CD15A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4CEBD-820A-451C-9C01-5CB3B87F8B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594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6"/>
            <a:ext cx="1701284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5" y="428236"/>
            <a:ext cx="4977831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9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237697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5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5" y="9911201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201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7" y="9911201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475218"/>
            <a:ext cx="57606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Ишимов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Георгий Яковлевич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1914года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прадедушка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Михаила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1914 году. Ушёл на фронт в 1941 году, служил в артиллерийском полку. В первые дни войны попал в окружение, но смог прорваться к своим, получив контузию. В 1943 году подорвался на мине, но чудом остался жив. Получил множество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оскольчатых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ранений, лечился в госпитале, потом был демобилизован из армии.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смотря на инвалидность работал на заводе – изготавливал снаряды для фронта.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Имел много наград и благодарностей.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Вартик Е.А\тико ЕА\9 мая\IMG_4858 - копия.JPG"/>
          <p:cNvPicPr>
            <a:picLocks noChangeAspect="1" noChangeArrowheads="1"/>
          </p:cNvPicPr>
          <p:nvPr/>
        </p:nvPicPr>
        <p:blipFill>
          <a:blip r:embed="rId3" cstate="print"/>
          <a:srcRect l="27917" t="7982" r="26171" b="3882"/>
          <a:stretch>
            <a:fillRect/>
          </a:stretch>
        </p:blipFill>
        <p:spPr bwMode="auto">
          <a:xfrm>
            <a:off x="2682827" y="1602283"/>
            <a:ext cx="3384376" cy="487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94974" y="6704806"/>
            <a:ext cx="57606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Полякова Анна Егоровна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1925года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прабабушка Бочкаревой Виктории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Родилась в деревне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Сарсасы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 военные годы с 16 лет трудилась в кузнице-ковала детали, подковы для лошадей. В семье была старшей сестрой, поэтому пошла рано работать, чтобы помогать младшим братьям и сестрам. В 1945 году вместе с дочерью приехала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г.Серов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потом и переехала в Карпинск.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войны работала на разрезе.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CIM\143___04\IMG_4888.JPG"/>
          <p:cNvPicPr>
            <a:picLocks noChangeAspect="1" noChangeArrowheads="1"/>
          </p:cNvPicPr>
          <p:nvPr/>
        </p:nvPicPr>
        <p:blipFill>
          <a:blip r:embed="rId3" cstate="print"/>
          <a:srcRect l="31539" t="18570" r="25911" b="18555"/>
          <a:stretch>
            <a:fillRect/>
          </a:stretch>
        </p:blipFill>
        <p:spPr bwMode="auto">
          <a:xfrm>
            <a:off x="2196455" y="1674292"/>
            <a:ext cx="4157679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7578948"/>
            <a:ext cx="57606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Балобанов Петр Васильевич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1914года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прадедушка Прокопьева Артёма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 связистом.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Служил в 1 Белорусском фронте.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Пропал без вести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CIM\143___04\IMG_4889.JPG"/>
          <p:cNvPicPr>
            <a:picLocks noChangeAspect="1" noChangeArrowheads="1"/>
          </p:cNvPicPr>
          <p:nvPr/>
        </p:nvPicPr>
        <p:blipFill>
          <a:blip r:embed="rId3" cstate="print"/>
          <a:srcRect l="27437" t="2167" r="24886" b="2836"/>
          <a:stretch>
            <a:fillRect/>
          </a:stretch>
        </p:blipFill>
        <p:spPr bwMode="auto">
          <a:xfrm>
            <a:off x="2664507" y="1674292"/>
            <a:ext cx="3240360" cy="484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664410"/>
            <a:ext cx="5760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Чолах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Алиевна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1925 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бабушка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Вартик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Евгении Анатольевны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началась война ей было 16 лет. Работала на железной дороге. Разгружала вагоны с углем. За ночь нужно было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разрузить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вчетвером вагон массой 69 тонн. Было очень тяжело.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послевоенные годы воспитывала и поднимала четверых детей.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медалю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«За доблестный труд в Великой Отечественной войне 1941 – 1945 годов».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7" t="5826" b="2109"/>
          <a:stretch/>
        </p:blipFill>
        <p:spPr>
          <a:xfrm>
            <a:off x="2304467" y="1602283"/>
            <a:ext cx="3960440" cy="4634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6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858868"/>
            <a:ext cx="57606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Ишимов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Георгий Яковлевич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1914года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прадедушка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Михаила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1914 году. Был артиллеристом.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CIM\143___04\IMG_4902.JPG"/>
          <p:cNvPicPr>
            <a:picLocks noChangeAspect="1" noChangeArrowheads="1"/>
          </p:cNvPicPr>
          <p:nvPr/>
        </p:nvPicPr>
        <p:blipFill>
          <a:blip r:embed="rId3" cstate="print"/>
          <a:srcRect l="15716" t="3019" r="22383"/>
          <a:stretch>
            <a:fillRect/>
          </a:stretch>
        </p:blipFill>
        <p:spPr bwMode="auto">
          <a:xfrm>
            <a:off x="2700511" y="2034332"/>
            <a:ext cx="3528392" cy="414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714852"/>
            <a:ext cx="576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Набока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Антонида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Александровна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1917года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прабабушка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Михаила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Ушла на фронт в 1942 году после гибели мужа. Служила санитаркой в госпитале, а затем в санитарном эшелоне. Ухаживала за ранеными, помогала им писать письма родным, кормила их, стирала окровавленные бинты.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1944 году была ранена. В июле 1945 года вернулась домой, где ее ждали две дочери и родители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Имела много наград.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43___04\IMG_48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0" t="23463" r="22693" b="39234"/>
          <a:stretch/>
        </p:blipFill>
        <p:spPr bwMode="auto">
          <a:xfrm rot="5400000">
            <a:off x="1668289" y="2442357"/>
            <a:ext cx="4859133" cy="3370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0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5706740"/>
            <a:ext cx="59261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Перевозкин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Пётр Петрович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прадедушка Евдокимова Тимофея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1912года рождения.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деревне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Кондратино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Свердловской области. С первых дней войны ушел на фронт.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1942 году пропал без вести под Смоленском.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Перевозкин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Леонид Петрович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1940 году.  Во время войны жил на Урале, в Карпинске. Имел большую семью, но жили очень голодно в тяжёлые послевоенные годы.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Рано устроился на работу, так как надо было помогать поднимать младших братьев и сестёр. Исправил метрики погибшего старшего брата, чтобы взяли работать. Работал водителем.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Вартик Е.А\тико ЕА\9 мая\IMG_4856 - копия.JPG"/>
          <p:cNvPicPr>
            <a:picLocks noChangeAspect="1" noChangeArrowheads="1"/>
          </p:cNvPicPr>
          <p:nvPr/>
        </p:nvPicPr>
        <p:blipFill>
          <a:blip r:embed="rId3" cstate="print"/>
          <a:srcRect l="1805" t="6268" r="2329"/>
          <a:stretch>
            <a:fillRect/>
          </a:stretch>
        </p:blipFill>
        <p:spPr bwMode="auto">
          <a:xfrm>
            <a:off x="2052439" y="1679622"/>
            <a:ext cx="500725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359" y="7362924"/>
            <a:ext cx="5760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Сеченов Николай Фёдорович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1914года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Прадедушка Шабанова Евгения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деревне Калиновка,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Байкаловского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Свердловской области. В 1943 году был ранен в правую ногу осколком мины на левом берегу Днепра.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 в стрелковой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девизии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Имел много медалей, в том числе медаль «За отвагу».</a:t>
            </a:r>
          </a:p>
        </p:txBody>
      </p:sp>
      <p:pic>
        <p:nvPicPr>
          <p:cNvPr id="3074" name="Picture 2" descr="C:\Users\USER\Desktop\Вартик Е.А\тико ЕА\9 мая\IMG_4857.JPG"/>
          <p:cNvPicPr>
            <a:picLocks noChangeAspect="1" noChangeArrowheads="1"/>
          </p:cNvPicPr>
          <p:nvPr/>
        </p:nvPicPr>
        <p:blipFill>
          <a:blip r:embed="rId3" cstate="print"/>
          <a:srcRect l="27950" r="26424" b="6936"/>
          <a:stretch>
            <a:fillRect/>
          </a:stretch>
        </p:blipFill>
        <p:spPr bwMode="auto">
          <a:xfrm>
            <a:off x="2541920" y="1818308"/>
            <a:ext cx="334151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6375" y="5562724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Дмитриева Марфа Денисовна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1918года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прабабушка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Михаила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одилась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многодетной семье в рабочем поселке Невская Дубровка под Ленинградом.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Дмитриевых Евгения и Марфы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оказались в кольце блокады.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июне 1943 года приехала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трудовой фронт в Верхотурье – строить Верхотурскую гидроэлектростанцию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войны родила двух дочерей и двух сыновей.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смерти мужа одна поднимала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детей, помогала растить внуков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внучек.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Самой дорогой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считала «За оборону Ленинграда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mycdn.me/image?id=868896700207&amp;t=3&amp;plc=WEB&amp;tkn=*ayvNg0oM52rN_pWpSql09TyHGa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" t="3644" r="6294" b="7848"/>
          <a:stretch/>
        </p:blipFill>
        <p:spPr bwMode="auto">
          <a:xfrm>
            <a:off x="3076575" y="1612032"/>
            <a:ext cx="2409826" cy="3734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31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399867"/>
            <a:ext cx="57606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Чаплыгин Василий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авлович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Утяковой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Дарьи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1908 году в поселке Чусовской Пермской области. Окончил Саратовское БТУ в 1932 году.  С 1931 года был призван в армию. С ноября 1941 года был помощником начальника 1 Дальневосточного фронта. С 1942 года был начальником штаба 208 танковой бригады.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Имел воинские звания: капитан (1938), майор (1941), подполковник (1945), полковник (1954), ген.-майор.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Имел награды: Орден Красного Знамени (1945 год) и Орден Красной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везды.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ankfront.ru/foto/ussr/persons/gen-tv-1945/ChaplyginVP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03" y="1746300"/>
            <a:ext cx="2997485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16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354812"/>
            <a:ext cx="57606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Воинков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Пётр Фёдорович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1916года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прадедушка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Воинковой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Полины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селе Любино Свердловской области.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1937 года был призван в армию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г.Серове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Старший лейтенант, командуя второй батареей в боях 1942 года за деревней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Берёзовка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условиях интенсивного артиллерийского обстрела благодаря смекалке и управленческим навыкам, способствовал продвижению наших войск вперёд.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Имел много наград и благодарностей, в том числе: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Орден Отечественной Войны 1 степени, Орден Красного Знамени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CIM\143___04\IMG_4898.JPG"/>
          <p:cNvPicPr>
            <a:picLocks noChangeAspect="1" noChangeArrowheads="1"/>
          </p:cNvPicPr>
          <p:nvPr/>
        </p:nvPicPr>
        <p:blipFill>
          <a:blip r:embed="rId3" cstate="print"/>
          <a:srcRect l="28464" t="4878" r="26318" b="5297"/>
          <a:stretch>
            <a:fillRect/>
          </a:stretch>
        </p:blipFill>
        <p:spPr bwMode="auto">
          <a:xfrm>
            <a:off x="2700511" y="1602284"/>
            <a:ext cx="3141719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15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7193415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Маслов Григорий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Ивановач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1910 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прадедушка Бочкаревой Вики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 под городом Ржев. После ранения его комиссовали.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Имел много наград и благодарностей.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43___04\IMG_48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06" t="1612" r="23091" b="5454"/>
          <a:stretch/>
        </p:blipFill>
        <p:spPr bwMode="auto">
          <a:xfrm>
            <a:off x="2664507" y="1890317"/>
            <a:ext cx="3217203" cy="429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ЛЕН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9" y="0"/>
            <a:ext cx="7570162" cy="1069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367" y="6405961"/>
            <a:ext cx="57606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Симонова Нина Александровна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1924года рождения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прабабушка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Пазниковой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Риты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17 лет пошла работать, так как нужно было помогать растить братьев и сестер. В 1941 году работала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полоскателем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Карпинском приисковом управлении. В 1944 году была переведена в лес-отдел рамщиком, где потеряла пальцы руки 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Награждена медалью «За доблестный труд в Великой Отечественной Войне».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DCIM\143___04\IMG_48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53" t="2697" r="18060" b="11601"/>
          <a:stretch/>
        </p:blipFill>
        <p:spPr bwMode="auto">
          <a:xfrm>
            <a:off x="2520947" y="1692108"/>
            <a:ext cx="3527480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06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836</Words>
  <Application>Microsoft Office PowerPoint</Application>
  <PresentationFormat>Произвольный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158</cp:revision>
  <dcterms:created xsi:type="dcterms:W3CDTF">2015-04-24T14:52:22Z</dcterms:created>
  <dcterms:modified xsi:type="dcterms:W3CDTF">2018-04-28T05:27:41Z</dcterms:modified>
</cp:coreProperties>
</file>