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0620375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548" y="1237197"/>
            <a:ext cx="7965281" cy="2631887"/>
          </a:xfrm>
        </p:spPr>
        <p:txBody>
          <a:bodyPr anchor="b"/>
          <a:lstStyle>
            <a:lvl1pPr algn="ctr">
              <a:defRPr sz="522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7548" y="3970580"/>
            <a:ext cx="7965281" cy="1825171"/>
          </a:xfrm>
        </p:spPr>
        <p:txBody>
          <a:bodyPr/>
          <a:lstStyle>
            <a:lvl1pPr marL="0" indent="0" algn="ctr">
              <a:buNone/>
              <a:defRPr sz="2090"/>
            </a:lvl1pPr>
            <a:lvl2pPr marL="398303" indent="0" algn="ctr">
              <a:buNone/>
              <a:defRPr sz="1742"/>
            </a:lvl2pPr>
            <a:lvl3pPr marL="796605" indent="0" algn="ctr">
              <a:buNone/>
              <a:defRPr sz="1568"/>
            </a:lvl3pPr>
            <a:lvl4pPr marL="1194908" indent="0" algn="ctr">
              <a:buNone/>
              <a:defRPr sz="1394"/>
            </a:lvl4pPr>
            <a:lvl5pPr marL="1593211" indent="0" algn="ctr">
              <a:buNone/>
              <a:defRPr sz="1394"/>
            </a:lvl5pPr>
            <a:lvl6pPr marL="1991515" indent="0" algn="ctr">
              <a:buNone/>
              <a:defRPr sz="1394"/>
            </a:lvl6pPr>
            <a:lvl7pPr marL="2389816" indent="0" algn="ctr">
              <a:buNone/>
              <a:defRPr sz="1394"/>
            </a:lvl7pPr>
            <a:lvl8pPr marL="2788120" indent="0" algn="ctr">
              <a:buNone/>
              <a:defRPr sz="1394"/>
            </a:lvl8pPr>
            <a:lvl9pPr marL="3186423" indent="0" algn="ctr">
              <a:buNone/>
              <a:defRPr sz="139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0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712792" y="622974"/>
            <a:ext cx="1420199" cy="9922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2197" y="622974"/>
            <a:ext cx="4127841" cy="99220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19" y="1884670"/>
            <a:ext cx="9160074" cy="3144614"/>
          </a:xfrm>
        </p:spPr>
        <p:txBody>
          <a:bodyPr anchor="b"/>
          <a:lstStyle>
            <a:lvl1pPr>
              <a:defRPr sz="522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619" y="5059034"/>
            <a:ext cx="9160074" cy="1653678"/>
          </a:xfrm>
        </p:spPr>
        <p:txBody>
          <a:bodyPr/>
          <a:lstStyle>
            <a:lvl1pPr marL="0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1pPr>
            <a:lvl2pPr marL="398303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 marL="79660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19490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59321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199151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38981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278812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18642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198" y="3116618"/>
            <a:ext cx="2774019" cy="7428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8972" y="3116618"/>
            <a:ext cx="2774019" cy="7428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402483"/>
            <a:ext cx="9160074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34" y="1853172"/>
            <a:ext cx="4492917" cy="908210"/>
          </a:xfrm>
        </p:spPr>
        <p:txBody>
          <a:bodyPr anchor="b"/>
          <a:lstStyle>
            <a:lvl1pPr marL="0" indent="0">
              <a:buNone/>
              <a:defRPr sz="2090" b="1"/>
            </a:lvl1pPr>
            <a:lvl2pPr marL="398303" indent="0">
              <a:buNone/>
              <a:defRPr sz="1742" b="1"/>
            </a:lvl2pPr>
            <a:lvl3pPr marL="796605" indent="0">
              <a:buNone/>
              <a:defRPr sz="1568" b="1"/>
            </a:lvl3pPr>
            <a:lvl4pPr marL="1194908" indent="0">
              <a:buNone/>
              <a:defRPr sz="1394" b="1"/>
            </a:lvl4pPr>
            <a:lvl5pPr marL="1593211" indent="0">
              <a:buNone/>
              <a:defRPr sz="1394" b="1"/>
            </a:lvl5pPr>
            <a:lvl6pPr marL="1991515" indent="0">
              <a:buNone/>
              <a:defRPr sz="1394" b="1"/>
            </a:lvl6pPr>
            <a:lvl7pPr marL="2389816" indent="0">
              <a:buNone/>
              <a:defRPr sz="1394" b="1"/>
            </a:lvl7pPr>
            <a:lvl8pPr marL="2788120" indent="0">
              <a:buNone/>
              <a:defRPr sz="1394" b="1"/>
            </a:lvl8pPr>
            <a:lvl9pPr marL="3186423" indent="0">
              <a:buNone/>
              <a:defRPr sz="1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1534" y="2761381"/>
            <a:ext cx="449291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6565" y="1853172"/>
            <a:ext cx="4515043" cy="908210"/>
          </a:xfrm>
        </p:spPr>
        <p:txBody>
          <a:bodyPr anchor="b"/>
          <a:lstStyle>
            <a:lvl1pPr marL="0" indent="0">
              <a:buNone/>
              <a:defRPr sz="2090" b="1"/>
            </a:lvl1pPr>
            <a:lvl2pPr marL="398303" indent="0">
              <a:buNone/>
              <a:defRPr sz="1742" b="1"/>
            </a:lvl2pPr>
            <a:lvl3pPr marL="796605" indent="0">
              <a:buNone/>
              <a:defRPr sz="1568" b="1"/>
            </a:lvl3pPr>
            <a:lvl4pPr marL="1194908" indent="0">
              <a:buNone/>
              <a:defRPr sz="1394" b="1"/>
            </a:lvl4pPr>
            <a:lvl5pPr marL="1593211" indent="0">
              <a:buNone/>
              <a:defRPr sz="1394" b="1"/>
            </a:lvl5pPr>
            <a:lvl6pPr marL="1991515" indent="0">
              <a:buNone/>
              <a:defRPr sz="1394" b="1"/>
            </a:lvl6pPr>
            <a:lvl7pPr marL="2389816" indent="0">
              <a:buNone/>
              <a:defRPr sz="1394" b="1"/>
            </a:lvl7pPr>
            <a:lvl8pPr marL="2788120" indent="0">
              <a:buNone/>
              <a:defRPr sz="1394" b="1"/>
            </a:lvl8pPr>
            <a:lvl9pPr marL="3186423" indent="0">
              <a:buNone/>
              <a:defRPr sz="1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6565" y="2761381"/>
            <a:ext cx="451504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9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5"/>
          </a:xfrm>
        </p:spPr>
        <p:txBody>
          <a:bodyPr anchor="b"/>
          <a:lstStyle>
            <a:lvl1pPr>
              <a:defRPr sz="27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044" y="1088454"/>
            <a:ext cx="5376564" cy="5372269"/>
          </a:xfrm>
        </p:spPr>
        <p:txBody>
          <a:bodyPr/>
          <a:lstStyle>
            <a:lvl1pPr>
              <a:defRPr sz="2787"/>
            </a:lvl1pPr>
            <a:lvl2pPr>
              <a:defRPr sz="2439"/>
            </a:lvl2pPr>
            <a:lvl3pPr>
              <a:defRPr sz="2090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394"/>
            </a:lvl1pPr>
            <a:lvl2pPr marL="398303" indent="0">
              <a:buNone/>
              <a:defRPr sz="1219"/>
            </a:lvl2pPr>
            <a:lvl3pPr marL="796605" indent="0">
              <a:buNone/>
              <a:defRPr sz="1045"/>
            </a:lvl3pPr>
            <a:lvl4pPr marL="1194908" indent="0">
              <a:buNone/>
              <a:defRPr sz="871"/>
            </a:lvl4pPr>
            <a:lvl5pPr marL="1593211" indent="0">
              <a:buNone/>
              <a:defRPr sz="871"/>
            </a:lvl5pPr>
            <a:lvl6pPr marL="1991515" indent="0">
              <a:buNone/>
              <a:defRPr sz="871"/>
            </a:lvl6pPr>
            <a:lvl7pPr marL="2389816" indent="0">
              <a:buNone/>
              <a:defRPr sz="871"/>
            </a:lvl7pPr>
            <a:lvl8pPr marL="2788120" indent="0">
              <a:buNone/>
              <a:defRPr sz="871"/>
            </a:lvl8pPr>
            <a:lvl9pPr marL="3186423" indent="0">
              <a:buNone/>
              <a:defRPr sz="8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5"/>
          </a:xfrm>
        </p:spPr>
        <p:txBody>
          <a:bodyPr anchor="b"/>
          <a:lstStyle>
            <a:lvl1pPr>
              <a:defRPr sz="27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15044" y="1088454"/>
            <a:ext cx="5376564" cy="5372269"/>
          </a:xfrm>
        </p:spPr>
        <p:txBody>
          <a:bodyPr/>
          <a:lstStyle>
            <a:lvl1pPr marL="0" indent="0">
              <a:buNone/>
              <a:defRPr sz="2787"/>
            </a:lvl1pPr>
            <a:lvl2pPr marL="398303" indent="0">
              <a:buNone/>
              <a:defRPr sz="2439"/>
            </a:lvl2pPr>
            <a:lvl3pPr marL="796605" indent="0">
              <a:buNone/>
              <a:defRPr sz="2090"/>
            </a:lvl3pPr>
            <a:lvl4pPr marL="1194908" indent="0">
              <a:buNone/>
              <a:defRPr sz="1742"/>
            </a:lvl4pPr>
            <a:lvl5pPr marL="1593211" indent="0">
              <a:buNone/>
              <a:defRPr sz="1742"/>
            </a:lvl5pPr>
            <a:lvl6pPr marL="1991515" indent="0">
              <a:buNone/>
              <a:defRPr sz="1742"/>
            </a:lvl6pPr>
            <a:lvl7pPr marL="2389816" indent="0">
              <a:buNone/>
              <a:defRPr sz="1742"/>
            </a:lvl7pPr>
            <a:lvl8pPr marL="2788120" indent="0">
              <a:buNone/>
              <a:defRPr sz="1742"/>
            </a:lvl8pPr>
            <a:lvl9pPr marL="3186423" indent="0">
              <a:buNone/>
              <a:defRPr sz="174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394"/>
            </a:lvl1pPr>
            <a:lvl2pPr marL="398303" indent="0">
              <a:buNone/>
              <a:defRPr sz="1219"/>
            </a:lvl2pPr>
            <a:lvl3pPr marL="796605" indent="0">
              <a:buNone/>
              <a:defRPr sz="1045"/>
            </a:lvl3pPr>
            <a:lvl4pPr marL="1194908" indent="0">
              <a:buNone/>
              <a:defRPr sz="871"/>
            </a:lvl4pPr>
            <a:lvl5pPr marL="1593211" indent="0">
              <a:buNone/>
              <a:defRPr sz="871"/>
            </a:lvl5pPr>
            <a:lvl6pPr marL="1991515" indent="0">
              <a:buNone/>
              <a:defRPr sz="871"/>
            </a:lvl6pPr>
            <a:lvl7pPr marL="2389816" indent="0">
              <a:buNone/>
              <a:defRPr sz="871"/>
            </a:lvl7pPr>
            <a:lvl8pPr marL="2788120" indent="0">
              <a:buNone/>
              <a:defRPr sz="871"/>
            </a:lvl8pPr>
            <a:lvl9pPr marL="3186423" indent="0">
              <a:buNone/>
              <a:defRPr sz="8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151" y="402483"/>
            <a:ext cx="916007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151" y="2012413"/>
            <a:ext cx="916007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0152" y="7006700"/>
            <a:ext cx="2389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FCCA-E7D6-4821-939F-D3F58A61875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8000" y="7006700"/>
            <a:ext cx="358437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0640" y="7006700"/>
            <a:ext cx="2389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CD70-0FCC-4921-AA6A-264660798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96605" rtl="0" eaLnBrk="1" latinLnBrk="0" hangingPunct="1">
        <a:lnSpc>
          <a:spcPct val="90000"/>
        </a:lnSpc>
        <a:spcBef>
          <a:spcPct val="0"/>
        </a:spcBef>
        <a:buNone/>
        <a:defRPr sz="3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52" indent="-199152" algn="l" defTabSz="79660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1pPr>
      <a:lvl2pPr marL="597455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995757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3pPr>
      <a:lvl4pPr marL="1394060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792363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2190665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588968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987271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385574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1pPr>
      <a:lvl2pPr marL="398303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2pPr>
      <a:lvl3pPr marL="796605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194908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593211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1991515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389816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788120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186423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r="15799"/>
          <a:stretch/>
        </p:blipFill>
        <p:spPr>
          <a:xfrm>
            <a:off x="285750" y="2880464"/>
            <a:ext cx="4052761" cy="4187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/>
          <a:stretch/>
        </p:blipFill>
        <p:spPr>
          <a:xfrm>
            <a:off x="6838950" y="134873"/>
            <a:ext cx="3390901" cy="3491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738832"/>
            <a:ext cx="4895489" cy="3671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327581"/>
            <a:ext cx="5558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Чтоб всегда здоровым быть,</a:t>
            </a:r>
          </a:p>
          <a:p>
            <a:r>
              <a:rPr lang="ru-RU" sz="3200" i="1" dirty="0" smtClean="0"/>
              <a:t>Нужно нам в поход ходить.</a:t>
            </a:r>
          </a:p>
          <a:p>
            <a:r>
              <a:rPr lang="ru-RU" sz="3200" i="1" dirty="0" smtClean="0"/>
              <a:t>На природе отдыхать,</a:t>
            </a:r>
          </a:p>
          <a:p>
            <a:r>
              <a:rPr lang="ru-RU" sz="3200" i="1" dirty="0" smtClean="0"/>
              <a:t>Свежим воздухом дышать.</a:t>
            </a:r>
            <a:endParaRPr lang="ru-RU" sz="3200" i="1" dirty="0"/>
          </a:p>
        </p:txBody>
      </p:sp>
      <p:pic>
        <p:nvPicPr>
          <p:cNvPr id="1026" name="Picture 2" descr="http://zaikinmir.ru/kartinki/images/smeshariki/smeshariki-kartinki-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06" y="3059609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6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421083"/>
            <a:ext cx="4239156" cy="3179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93" y="4034829"/>
            <a:ext cx="4198407" cy="3148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r="8919" b="17062"/>
          <a:stretch/>
        </p:blipFill>
        <p:spPr>
          <a:xfrm>
            <a:off x="190500" y="4225329"/>
            <a:ext cx="4552950" cy="3096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247650"/>
            <a:ext cx="6069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Мы немножко поиграем,</a:t>
            </a:r>
          </a:p>
          <a:p>
            <a:r>
              <a:rPr lang="ru-RU" sz="3200" i="1" dirty="0" smtClean="0"/>
              <a:t>А теперь в кружок мы встанем.</a:t>
            </a:r>
          </a:p>
          <a:p>
            <a:r>
              <a:rPr lang="ru-RU" sz="3200" i="1" dirty="0" smtClean="0"/>
              <a:t>Ты загадку отгадай,</a:t>
            </a:r>
          </a:p>
          <a:p>
            <a:r>
              <a:rPr lang="ru-RU" sz="3200" i="1" dirty="0" smtClean="0"/>
              <a:t>Кто позвал тебя узнай!</a:t>
            </a:r>
            <a:endParaRPr lang="ru-RU" sz="3200" i="1" dirty="0"/>
          </a:p>
        </p:txBody>
      </p:sp>
      <p:pic>
        <p:nvPicPr>
          <p:cNvPr id="2050" name="Picture 2" descr="http://sneshariki.narod.ru/olderfiles/1/77d1b12eee99-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6" y="2298948"/>
            <a:ext cx="1993900" cy="260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2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12611"/>
          <a:stretch/>
        </p:blipFill>
        <p:spPr>
          <a:xfrm>
            <a:off x="342901" y="3656018"/>
            <a:ext cx="3543300" cy="3433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8671"/>
          <a:stretch/>
        </p:blipFill>
        <p:spPr>
          <a:xfrm>
            <a:off x="6457951" y="3656018"/>
            <a:ext cx="3790949" cy="35738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301" y="260171"/>
            <a:ext cx="9753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dirty="0" smtClean="0">
                <a:solidFill>
                  <a:srgbClr val="000000"/>
                </a:solidFill>
                <a:effectLst/>
              </a:rPr>
              <a:t>Нельзя нам на свете прожить без чудес,</a:t>
            </a:r>
            <a:br>
              <a:rPr lang="ru-RU" sz="2400" b="0" i="1" dirty="0" smtClean="0">
                <a:solidFill>
                  <a:srgbClr val="000000"/>
                </a:solidFill>
                <a:effectLst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</a:rPr>
              <a:t>Они нас повсюду встречают.</a:t>
            </a:r>
            <a:br>
              <a:rPr lang="ru-RU" sz="2400" b="0" i="1" dirty="0" smtClean="0">
                <a:solidFill>
                  <a:srgbClr val="000000"/>
                </a:solidFill>
                <a:effectLst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</a:rPr>
              <a:t>Волшебный, осенний и сказочный лес</a:t>
            </a:r>
            <a:br>
              <a:rPr lang="ru-RU" sz="2400" b="0" i="1" dirty="0" smtClean="0">
                <a:solidFill>
                  <a:srgbClr val="000000"/>
                </a:solidFill>
                <a:effectLst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</a:rPr>
              <a:t>Нас в гости к себе приглашает.</a:t>
            </a:r>
          </a:p>
          <a:p>
            <a:pPr algn="ctr"/>
            <a:r>
              <a:rPr lang="ru-RU" sz="2400" b="0" i="1" dirty="0" smtClean="0">
                <a:solidFill>
                  <a:srgbClr val="000000"/>
                </a:solidFill>
                <a:effectLst/>
              </a:rPr>
              <a:t>Закружится ветер под песню дождя,</a:t>
            </a:r>
            <a:br>
              <a:rPr lang="ru-RU" sz="2400" b="0" i="1" dirty="0" smtClean="0">
                <a:solidFill>
                  <a:srgbClr val="000000"/>
                </a:solidFill>
                <a:effectLst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</a:rPr>
              <a:t>Листочки нам под ноги бросит.</a:t>
            </a:r>
            <a:br>
              <a:rPr lang="ru-RU" sz="2400" b="0" i="1" dirty="0" smtClean="0">
                <a:solidFill>
                  <a:srgbClr val="000000"/>
                </a:solidFill>
                <a:effectLst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</a:rPr>
              <a:t>Такая красивая эта пора:</a:t>
            </a:r>
            <a:br>
              <a:rPr lang="ru-RU" sz="2400" b="0" i="1" dirty="0" smtClean="0">
                <a:solidFill>
                  <a:srgbClr val="000000"/>
                </a:solidFill>
                <a:effectLst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</a:rPr>
              <a:t>Пришла к нам опять Чудо-Осень</a:t>
            </a:r>
          </a:p>
        </p:txBody>
      </p:sp>
      <p:pic>
        <p:nvPicPr>
          <p:cNvPr id="3074" name="Picture 2" descr="http://sysert.net/ds2/0_a28c0_b48bfedd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797760"/>
            <a:ext cx="2444751" cy="25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6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231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</Words>
  <Application>Microsoft Office PowerPoint</Application>
  <PresentationFormat>Произвольный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Evgeniya</cp:lastModifiedBy>
  <cp:revision>5</cp:revision>
  <dcterms:created xsi:type="dcterms:W3CDTF">2017-09-26T06:12:37Z</dcterms:created>
  <dcterms:modified xsi:type="dcterms:W3CDTF">2017-09-26T06:58:47Z</dcterms:modified>
</cp:coreProperties>
</file>